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47" d="100"/>
          <a:sy n="47" d="100"/>
        </p:scale>
        <p:origin x="77" y="9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B1937-8C2D-4094-9310-5B2AE8534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DFB514-E07B-32F1-022C-E8DAFD070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3492D-D00E-CA6D-C27E-55531DBA7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B1642-2ED6-5C4C-BFF7-86352430D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66871A-0BFD-4B35-3D16-602629330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8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3A487-E7AB-9C01-CCF6-E3CFC7523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4BC7D-9F79-EE30-C3C2-45212AB45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6275E-E424-C3B4-07DB-DE527BDC6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A0910-BF86-748D-92B6-B67B708AD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9D924-D7D8-98B3-0851-876D3171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29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1816-6671-13D2-1069-E5FD6EEB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A96CF-8A70-F9EC-E8FF-CC4ACDAC3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D94AB-85D1-6059-9DA8-F03ABF369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A2059-FFFE-A2B8-FBEF-F7FDEB84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57D21-05C8-3B31-9212-C3ADB2CFC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11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D2D28-FD0B-6E84-E7D3-582828FA4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E1A46-588B-4F19-F7E8-663D9C7F1F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37F3DE-994D-2359-D802-23CE90808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52284B-DE47-F334-855F-1D3C93D30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3FECD-C954-F791-58D8-92370D922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1731D-69E6-DE1B-C13B-6E9E7E9BB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01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26B4F-5638-39CF-4EE1-18E63E54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F5D9F-4DC7-4647-6123-ECF7B1B50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16B200-8A4D-0325-1BF1-61A9613E9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1849E-9D9B-A346-14AA-B3576A957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8CBB1F-1843-2002-5DE9-418628EF9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F2ED7C-85B8-9E06-1EB2-AD9E20AE2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07EB19-85C6-7E28-F6FC-9EC08F4D7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AE1D8A-B390-281E-555D-069F34ED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11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83138-E5A3-D0CF-1ECB-DA1A1C77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442B8D-1639-13F7-7AC7-FB232FFA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32223E-75D1-8A85-0F49-C3A71E161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81D827-F9D9-2398-8150-3320DFAAA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71616-22C0-010C-E968-24C7CE6F6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0DD21-934E-8A4D-F793-A6F4F6C7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3ADE3-BF6C-B55E-152A-16B2100B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5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5A205-E1D5-FE01-9F34-984176AC6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6487D-2D96-6D54-A016-4B06C420B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7D001-E105-A84F-9A8B-BC980940C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9CE747-967D-0978-EFC8-CB09B1E49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713404-5519-6AF2-D91C-F115974B7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CFB3E-671C-919A-7E25-729FF8DF5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7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BA16C-FA8D-3545-D655-DA2971FCA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CDCEAF-D26E-BB03-7261-CDBF3A160B6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A12C1-0642-9545-BE42-5D5A9F1BA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3C9F1-9EAB-896B-1CAB-448F44363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6BE5EB-7EDE-E19D-0321-5197A538D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91310C-8850-5AB2-EC5C-CEC81309F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4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0DFCC-487A-80A4-36A7-F4F698627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BE8648-7349-C4AA-3704-807E0EE1F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75255-6772-782F-ACAF-98E51B83A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7E095-9FAE-D51F-D7D7-4E66D0623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E9A1D-40FC-6BE2-CE87-DA5ED3B9E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55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81B6BD-65CE-4962-EBEB-19F1F71E6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03DD23-C4D5-1DDF-ABD0-0106121DD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D7C35-6D65-A233-6EAA-44AB5FB21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4E660-3421-D059-217E-69D0F9B5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AFFC5-6F58-C774-B7FB-FEE3769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95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054FB3-DCCA-42E1-E63E-88C77EFD2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AD4D3-67D4-A13B-364C-20699DDE6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158F5-9EB3-4915-28A3-400A758C3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C49A0A-1231-4247-9DA7-3A1E5F9750BE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41591-5989-DD3A-AB74-EF3B917293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19A89-B98F-03DA-8163-A2688D905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42DD9B-1EF4-4847-8748-E9AC8CC1B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8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CA5E3ED-00D3-7557-EABD-982B6CA8F8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111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meant by “Genomics” and How Do Genomics Contribute to Stroke Risk and Recovery?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0322295-0775-8D3F-C4EA-FD7ED7504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70690"/>
            <a:ext cx="9144000" cy="1018948"/>
          </a:xfrm>
        </p:spPr>
        <p:txBody>
          <a:bodyPr/>
          <a:lstStyle/>
          <a:p>
            <a:r>
              <a:rPr lang="en-US" dirty="0"/>
              <a:t>Stacie L. Demel DO, PhD</a:t>
            </a:r>
          </a:p>
          <a:p>
            <a:r>
              <a:rPr lang="en-US" dirty="0"/>
              <a:t>University of Cincinnati</a:t>
            </a:r>
          </a:p>
        </p:txBody>
      </p:sp>
    </p:spTree>
    <p:extLst>
      <p:ext uri="{BB962C8B-B14F-4D97-AF65-F5344CB8AC3E}">
        <p14:creationId xmlns:p14="http://schemas.microsoft.com/office/powerpoint/2010/main" val="3573207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28C2A-77E7-F9D7-D326-D44DA73F3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Genomics?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996C-01A9-C75F-0091-DE34085DD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Genomics = studying the complete set of instructions in our DNA</a:t>
            </a:r>
          </a:p>
          <a:p>
            <a:pPr lvl="1"/>
            <a:r>
              <a:rPr lang="en-US" dirty="0"/>
              <a:t>Our DNA contains the biological “instructions” that makes each of us unique</a:t>
            </a:r>
          </a:p>
          <a:p>
            <a:pPr lvl="1"/>
            <a:r>
              <a:rPr lang="en-US" dirty="0"/>
              <a:t>Small differences in those instructions can affect our risk of having a stroke</a:t>
            </a:r>
          </a:p>
          <a:p>
            <a:pPr lvl="1"/>
            <a:r>
              <a:rPr lang="en-US" dirty="0"/>
              <a:t>They may also influence what happens after a stroke, including complications and recovery</a:t>
            </a:r>
          </a:p>
          <a:p>
            <a:pPr lvl="1"/>
            <a:r>
              <a:rPr lang="en-US" dirty="0"/>
              <a:t>By studying DNA from thousands of people around the world, we can find patterns that would otherwise be invisible</a:t>
            </a:r>
          </a:p>
        </p:txBody>
      </p:sp>
    </p:spTree>
    <p:extLst>
      <p:ext uri="{BB962C8B-B14F-4D97-AF65-F5344CB8AC3E}">
        <p14:creationId xmlns:p14="http://schemas.microsoft.com/office/powerpoint/2010/main" val="2921024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E8184-DF75-4C85-1BDE-A86E90CE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Stroke Genomics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30383-E05B-E97B-F538-40D6BC715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Predict: Who is at greatest risk of stroke, above and beyond typical risk factors?</a:t>
            </a:r>
          </a:p>
          <a:p>
            <a:r>
              <a:rPr lang="en-US" dirty="0"/>
              <a:t>Prevent: Can we identify new ways to prevent strokes before they happen?</a:t>
            </a:r>
          </a:p>
          <a:p>
            <a:r>
              <a:rPr lang="en-US" dirty="0"/>
              <a:t>Treat: Can genetics reveal new targets for medications?</a:t>
            </a:r>
          </a:p>
          <a:p>
            <a:r>
              <a:rPr lang="en-US" dirty="0"/>
              <a:t>Personalize: Why do two people with similar strokes and medical co-morbidities have very different outcomes?</a:t>
            </a:r>
          </a:p>
          <a:p>
            <a:r>
              <a:rPr lang="en-US" dirty="0"/>
              <a:t>Recovery: Can we better predict, and ultimately improve</a:t>
            </a:r>
            <a:r>
              <a:rPr lang="en-US"/>
              <a:t>, recovery?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183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181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What is meant by “Genomics” and How Do Genomics Contribute to Stroke Risk and Recovery?</vt:lpstr>
      <vt:lpstr>What is Genomics?</vt:lpstr>
      <vt:lpstr>Why Does Stroke Genomics Matter?</vt:lpstr>
    </vt:vector>
  </TitlesOfParts>
  <Company>University of Cincinnati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Demel, Stacie (demelse)</dc:creator>
  <cp:lastModifiedBy>Demel, Stacie (demelse)</cp:lastModifiedBy>
  <cp:revision>1</cp:revision>
  <dcterms:created xsi:type="dcterms:W3CDTF">2026-10-05T02:28:51Z</dcterms:created>
  <dcterms:modified xsi:type="dcterms:W3CDTF">2026-10-05T03:04:22Z</dcterms:modified>
</cp:coreProperties>
</file>