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894" r:id="rId2"/>
    <p:sldId id="895" r:id="rId3"/>
    <p:sldId id="896" r:id="rId4"/>
    <p:sldId id="89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A04C68C-EC16-EE93-FFE0-8B12BC9124F2}" name="jcole@som.umaryland.edu" initials="jc" userId="S::urn:spo:guest#jcole@som.umaryland.edu::"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1600A9-DBAC-4A4E-8B15-D894FEEE591A}" v="2" dt="2026-10-01T16:01:38.477"/>
    <p1510:client id="{0938B155-DE31-4AA9-8A82-4B7BB58B7B43}" v="14" dt="2026-10-01T15:46:20.2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87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12"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e, John W." userId="c339fbb0-a4ad-41f5-811e-66eb11ec9def" providerId="ADAL" clId="{062FCE83-009E-4DDD-AA7D-CC034FC625E9}"/>
    <pc:docChg chg="custSel addSld delSld modSld sldOrd delMainMaster">
      <pc:chgData name="Cole, John W." userId="c339fbb0-a4ad-41f5-811e-66eb11ec9def" providerId="ADAL" clId="{062FCE83-009E-4DDD-AA7D-CC034FC625E9}" dt="2026-10-01T16:01:38.477" v="444" actId="1076"/>
      <pc:docMkLst>
        <pc:docMk/>
      </pc:docMkLst>
      <pc:sldChg chg="new del">
        <pc:chgData name="Cole, John W." userId="c339fbb0-a4ad-41f5-811e-66eb11ec9def" providerId="ADAL" clId="{062FCE83-009E-4DDD-AA7D-CC034FC625E9}" dt="2026-10-01T15:17:07.451" v="2" actId="2696"/>
        <pc:sldMkLst>
          <pc:docMk/>
          <pc:sldMk cId="2934194231" sldId="256"/>
        </pc:sldMkLst>
      </pc:sldChg>
      <pc:sldChg chg="modSp add del ord">
        <pc:chgData name="Cole, John W." userId="c339fbb0-a4ad-41f5-811e-66eb11ec9def" providerId="ADAL" clId="{062FCE83-009E-4DDD-AA7D-CC034FC625E9}" dt="2026-10-01T15:38:53.093" v="209" actId="2696"/>
        <pc:sldMkLst>
          <pc:docMk/>
          <pc:sldMk cId="3119482520" sldId="268"/>
        </pc:sldMkLst>
        <pc:spChg chg="mod">
          <ac:chgData name="Cole, John W." userId="c339fbb0-a4ad-41f5-811e-66eb11ec9def" providerId="ADAL" clId="{062FCE83-009E-4DDD-AA7D-CC034FC625E9}" dt="2026-10-01T15:22:55.160" v="41" actId="14100"/>
          <ac:spMkLst>
            <pc:docMk/>
            <pc:sldMk cId="3119482520" sldId="268"/>
            <ac:spMk id="3" creationId="{A16688FB-8CF1-75DD-1475-75248C25A524}"/>
          </ac:spMkLst>
        </pc:spChg>
      </pc:sldChg>
      <pc:sldChg chg="add del ord">
        <pc:chgData name="Cole, John W." userId="c339fbb0-a4ad-41f5-811e-66eb11ec9def" providerId="ADAL" clId="{062FCE83-009E-4DDD-AA7D-CC034FC625E9}" dt="2026-10-01T15:38:49.892" v="208" actId="2696"/>
        <pc:sldMkLst>
          <pc:docMk/>
          <pc:sldMk cId="4110318391" sldId="269"/>
        </pc:sldMkLst>
      </pc:sldChg>
      <pc:sldChg chg="modSp add mod">
        <pc:chgData name="Cole, John W." userId="c339fbb0-a4ad-41f5-811e-66eb11ec9def" providerId="ADAL" clId="{062FCE83-009E-4DDD-AA7D-CC034FC625E9}" dt="2026-10-01T15:38:58.349" v="210" actId="20577"/>
        <pc:sldMkLst>
          <pc:docMk/>
          <pc:sldMk cId="0" sldId="894"/>
        </pc:sldMkLst>
        <pc:spChg chg="mod">
          <ac:chgData name="Cole, John W." userId="c339fbb0-a4ad-41f5-811e-66eb11ec9def" providerId="ADAL" clId="{062FCE83-009E-4DDD-AA7D-CC034FC625E9}" dt="2026-10-01T15:38:58.349" v="210" actId="20577"/>
          <ac:spMkLst>
            <pc:docMk/>
            <pc:sldMk cId="0" sldId="894"/>
            <ac:spMk id="24578" creationId="{6D5C1A11-88E7-EC59-822D-202638895A57}"/>
          </ac:spMkLst>
        </pc:spChg>
      </pc:sldChg>
      <pc:sldChg chg="modSp add mod ord">
        <pc:chgData name="Cole, John W." userId="c339fbb0-a4ad-41f5-811e-66eb11ec9def" providerId="ADAL" clId="{062FCE83-009E-4DDD-AA7D-CC034FC625E9}" dt="2026-10-01T16:01:38.477" v="444" actId="1076"/>
        <pc:sldMkLst>
          <pc:docMk/>
          <pc:sldMk cId="2263961120" sldId="895"/>
        </pc:sldMkLst>
        <pc:spChg chg="mod">
          <ac:chgData name="Cole, John W." userId="c339fbb0-a4ad-41f5-811e-66eb11ec9def" providerId="ADAL" clId="{062FCE83-009E-4DDD-AA7D-CC034FC625E9}" dt="2026-10-01T16:01:38.477" v="444" actId="1076"/>
          <ac:spMkLst>
            <pc:docMk/>
            <pc:sldMk cId="2263961120" sldId="895"/>
            <ac:spMk id="24578" creationId="{9D972933-ED06-E382-C235-7D60415F022B}"/>
          </ac:spMkLst>
        </pc:spChg>
      </pc:sldChg>
      <pc:sldChg chg="modSp add mod">
        <pc:chgData name="Cole, John W." userId="c339fbb0-a4ad-41f5-811e-66eb11ec9def" providerId="ADAL" clId="{062FCE83-009E-4DDD-AA7D-CC034FC625E9}" dt="2026-10-01T15:50:38.003" v="433" actId="20577"/>
        <pc:sldMkLst>
          <pc:docMk/>
          <pc:sldMk cId="3205491021" sldId="896"/>
        </pc:sldMkLst>
        <pc:spChg chg="mod">
          <ac:chgData name="Cole, John W." userId="c339fbb0-a4ad-41f5-811e-66eb11ec9def" providerId="ADAL" clId="{062FCE83-009E-4DDD-AA7D-CC034FC625E9}" dt="2026-10-01T15:50:38.003" v="433" actId="20577"/>
          <ac:spMkLst>
            <pc:docMk/>
            <pc:sldMk cId="3205491021" sldId="896"/>
            <ac:spMk id="24578" creationId="{B539EE8D-A124-4703-D56D-13C07A52AA94}"/>
          </ac:spMkLst>
        </pc:spChg>
      </pc:sldChg>
      <pc:sldChg chg="modSp add mod">
        <pc:chgData name="Cole, John W." userId="c339fbb0-a4ad-41f5-811e-66eb11ec9def" providerId="ADAL" clId="{062FCE83-009E-4DDD-AA7D-CC034FC625E9}" dt="2026-10-01T15:51:37.695" v="437" actId="20577"/>
        <pc:sldMkLst>
          <pc:docMk/>
          <pc:sldMk cId="128777534" sldId="897"/>
        </pc:sldMkLst>
        <pc:spChg chg="mod">
          <ac:chgData name="Cole, John W." userId="c339fbb0-a4ad-41f5-811e-66eb11ec9def" providerId="ADAL" clId="{062FCE83-009E-4DDD-AA7D-CC034FC625E9}" dt="2026-10-01T15:51:37.695" v="437" actId="20577"/>
          <ac:spMkLst>
            <pc:docMk/>
            <pc:sldMk cId="128777534" sldId="897"/>
            <ac:spMk id="24578" creationId="{39EDE2BD-BEE8-EF31-7C73-D1353F844B13}"/>
          </ac:spMkLst>
        </pc:spChg>
      </pc:sldChg>
      <pc:sldMasterChg chg="del delSldLayout">
        <pc:chgData name="Cole, John W." userId="c339fbb0-a4ad-41f5-811e-66eb11ec9def" providerId="ADAL" clId="{062FCE83-009E-4DDD-AA7D-CC034FC625E9}" dt="2026-10-01T15:17:07.451" v="2" actId="2696"/>
        <pc:sldMasterMkLst>
          <pc:docMk/>
          <pc:sldMasterMk cId="717815866" sldId="2147483648"/>
        </pc:sldMasterMkLst>
        <pc:sldLayoutChg chg="del">
          <pc:chgData name="Cole, John W." userId="c339fbb0-a4ad-41f5-811e-66eb11ec9def" providerId="ADAL" clId="{062FCE83-009E-4DDD-AA7D-CC034FC625E9}" dt="2026-10-01T15:17:07.451" v="2" actId="2696"/>
          <pc:sldLayoutMkLst>
            <pc:docMk/>
            <pc:sldMasterMk cId="717815866" sldId="2147483648"/>
            <pc:sldLayoutMk cId="3520162183" sldId="2147483649"/>
          </pc:sldLayoutMkLst>
        </pc:sldLayoutChg>
        <pc:sldLayoutChg chg="del">
          <pc:chgData name="Cole, John W." userId="c339fbb0-a4ad-41f5-811e-66eb11ec9def" providerId="ADAL" clId="{062FCE83-009E-4DDD-AA7D-CC034FC625E9}" dt="2026-10-01T15:17:07.451" v="2" actId="2696"/>
          <pc:sldLayoutMkLst>
            <pc:docMk/>
            <pc:sldMasterMk cId="717815866" sldId="2147483648"/>
            <pc:sldLayoutMk cId="4187467253" sldId="2147483650"/>
          </pc:sldLayoutMkLst>
        </pc:sldLayoutChg>
        <pc:sldLayoutChg chg="del">
          <pc:chgData name="Cole, John W." userId="c339fbb0-a4ad-41f5-811e-66eb11ec9def" providerId="ADAL" clId="{062FCE83-009E-4DDD-AA7D-CC034FC625E9}" dt="2026-10-01T15:17:07.451" v="2" actId="2696"/>
          <pc:sldLayoutMkLst>
            <pc:docMk/>
            <pc:sldMasterMk cId="717815866" sldId="2147483648"/>
            <pc:sldLayoutMk cId="480832136" sldId="2147483651"/>
          </pc:sldLayoutMkLst>
        </pc:sldLayoutChg>
        <pc:sldLayoutChg chg="del">
          <pc:chgData name="Cole, John W." userId="c339fbb0-a4ad-41f5-811e-66eb11ec9def" providerId="ADAL" clId="{062FCE83-009E-4DDD-AA7D-CC034FC625E9}" dt="2026-10-01T15:17:07.451" v="2" actId="2696"/>
          <pc:sldLayoutMkLst>
            <pc:docMk/>
            <pc:sldMasterMk cId="717815866" sldId="2147483648"/>
            <pc:sldLayoutMk cId="3792779579" sldId="2147483652"/>
          </pc:sldLayoutMkLst>
        </pc:sldLayoutChg>
        <pc:sldLayoutChg chg="del">
          <pc:chgData name="Cole, John W." userId="c339fbb0-a4ad-41f5-811e-66eb11ec9def" providerId="ADAL" clId="{062FCE83-009E-4DDD-AA7D-CC034FC625E9}" dt="2026-10-01T15:17:07.451" v="2" actId="2696"/>
          <pc:sldLayoutMkLst>
            <pc:docMk/>
            <pc:sldMasterMk cId="717815866" sldId="2147483648"/>
            <pc:sldLayoutMk cId="3866202522" sldId="2147483653"/>
          </pc:sldLayoutMkLst>
        </pc:sldLayoutChg>
        <pc:sldLayoutChg chg="del">
          <pc:chgData name="Cole, John W." userId="c339fbb0-a4ad-41f5-811e-66eb11ec9def" providerId="ADAL" clId="{062FCE83-009E-4DDD-AA7D-CC034FC625E9}" dt="2026-10-01T15:17:07.451" v="2" actId="2696"/>
          <pc:sldLayoutMkLst>
            <pc:docMk/>
            <pc:sldMasterMk cId="717815866" sldId="2147483648"/>
            <pc:sldLayoutMk cId="4286497355" sldId="2147483654"/>
          </pc:sldLayoutMkLst>
        </pc:sldLayoutChg>
        <pc:sldLayoutChg chg="del">
          <pc:chgData name="Cole, John W." userId="c339fbb0-a4ad-41f5-811e-66eb11ec9def" providerId="ADAL" clId="{062FCE83-009E-4DDD-AA7D-CC034FC625E9}" dt="2026-10-01T15:17:07.451" v="2" actId="2696"/>
          <pc:sldLayoutMkLst>
            <pc:docMk/>
            <pc:sldMasterMk cId="717815866" sldId="2147483648"/>
            <pc:sldLayoutMk cId="690350662" sldId="2147483655"/>
          </pc:sldLayoutMkLst>
        </pc:sldLayoutChg>
        <pc:sldLayoutChg chg="del">
          <pc:chgData name="Cole, John W." userId="c339fbb0-a4ad-41f5-811e-66eb11ec9def" providerId="ADAL" clId="{062FCE83-009E-4DDD-AA7D-CC034FC625E9}" dt="2026-10-01T15:17:07.451" v="2" actId="2696"/>
          <pc:sldLayoutMkLst>
            <pc:docMk/>
            <pc:sldMasterMk cId="717815866" sldId="2147483648"/>
            <pc:sldLayoutMk cId="2885867917" sldId="2147483656"/>
          </pc:sldLayoutMkLst>
        </pc:sldLayoutChg>
        <pc:sldLayoutChg chg="del">
          <pc:chgData name="Cole, John W." userId="c339fbb0-a4ad-41f5-811e-66eb11ec9def" providerId="ADAL" clId="{062FCE83-009E-4DDD-AA7D-CC034FC625E9}" dt="2026-10-01T15:17:07.451" v="2" actId="2696"/>
          <pc:sldLayoutMkLst>
            <pc:docMk/>
            <pc:sldMasterMk cId="717815866" sldId="2147483648"/>
            <pc:sldLayoutMk cId="4145350438" sldId="2147483657"/>
          </pc:sldLayoutMkLst>
        </pc:sldLayoutChg>
        <pc:sldLayoutChg chg="del">
          <pc:chgData name="Cole, John W." userId="c339fbb0-a4ad-41f5-811e-66eb11ec9def" providerId="ADAL" clId="{062FCE83-009E-4DDD-AA7D-CC034FC625E9}" dt="2026-10-01T15:17:07.451" v="2" actId="2696"/>
          <pc:sldLayoutMkLst>
            <pc:docMk/>
            <pc:sldMasterMk cId="717815866" sldId="2147483648"/>
            <pc:sldLayoutMk cId="3820562897" sldId="2147483658"/>
          </pc:sldLayoutMkLst>
        </pc:sldLayoutChg>
        <pc:sldLayoutChg chg="del">
          <pc:chgData name="Cole, John W." userId="c339fbb0-a4ad-41f5-811e-66eb11ec9def" providerId="ADAL" clId="{062FCE83-009E-4DDD-AA7D-CC034FC625E9}" dt="2026-10-01T15:17:07.451" v="2" actId="2696"/>
          <pc:sldLayoutMkLst>
            <pc:docMk/>
            <pc:sldMasterMk cId="717815866" sldId="2147483648"/>
            <pc:sldLayoutMk cId="716100760"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33B181C5-6A34-A1C7-527B-7AC29D33727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B0BFE77-F7B0-09B8-0B9A-CB4B74B63A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4AFEC5A-F8B8-C4A2-1135-AF280464726A}"/>
              </a:ext>
            </a:extLst>
          </p:cNvPr>
          <p:cNvSpPr>
            <a:spLocks noGrp="1" noChangeArrowheads="1"/>
          </p:cNvSpPr>
          <p:nvPr>
            <p:ph type="sldNum" sz="quarter" idx="12"/>
          </p:nvPr>
        </p:nvSpPr>
        <p:spPr>
          <a:ln/>
        </p:spPr>
        <p:txBody>
          <a:bodyPr/>
          <a:lstStyle>
            <a:lvl1pPr>
              <a:defRPr/>
            </a:lvl1pPr>
          </a:lstStyle>
          <a:p>
            <a:fld id="{C83A4AEC-5547-4CB6-9E18-6626A399CBC1}" type="slidenum">
              <a:rPr lang="en-US" altLang="en-US"/>
              <a:pPr/>
              <a:t>‹#›</a:t>
            </a:fld>
            <a:endParaRPr lang="en-US" altLang="en-US"/>
          </a:p>
        </p:txBody>
      </p:sp>
    </p:spTree>
    <p:extLst>
      <p:ext uri="{BB962C8B-B14F-4D97-AF65-F5344CB8AC3E}">
        <p14:creationId xmlns:p14="http://schemas.microsoft.com/office/powerpoint/2010/main" val="3736050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73C466F-BC23-BB3D-1E44-7D1448C8313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6ADC005-30AA-DA37-F177-FAC30BBA187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0BBDC4C-82F2-E595-B6AB-24B30AA5CB96}"/>
              </a:ext>
            </a:extLst>
          </p:cNvPr>
          <p:cNvSpPr>
            <a:spLocks noGrp="1" noChangeArrowheads="1"/>
          </p:cNvSpPr>
          <p:nvPr>
            <p:ph type="sldNum" sz="quarter" idx="12"/>
          </p:nvPr>
        </p:nvSpPr>
        <p:spPr>
          <a:ln/>
        </p:spPr>
        <p:txBody>
          <a:bodyPr/>
          <a:lstStyle>
            <a:lvl1pPr>
              <a:defRPr/>
            </a:lvl1pPr>
          </a:lstStyle>
          <a:p>
            <a:fld id="{71B1ED88-505C-4CA7-A921-F51A8E66954C}" type="slidenum">
              <a:rPr lang="en-US" altLang="en-US"/>
              <a:pPr/>
              <a:t>‹#›</a:t>
            </a:fld>
            <a:endParaRPr lang="en-US" altLang="en-US"/>
          </a:p>
        </p:txBody>
      </p:sp>
    </p:spTree>
    <p:extLst>
      <p:ext uri="{BB962C8B-B14F-4D97-AF65-F5344CB8AC3E}">
        <p14:creationId xmlns:p14="http://schemas.microsoft.com/office/powerpoint/2010/main" val="1870835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5CAA7060-C253-7A56-6EFC-8B069F1ECED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CB87059-06CE-6661-11A2-49587D0BBB7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A12E0D7-9CEF-6029-7EC3-9429188D61B7}"/>
              </a:ext>
            </a:extLst>
          </p:cNvPr>
          <p:cNvSpPr>
            <a:spLocks noGrp="1" noChangeArrowheads="1"/>
          </p:cNvSpPr>
          <p:nvPr>
            <p:ph type="sldNum" sz="quarter" idx="12"/>
          </p:nvPr>
        </p:nvSpPr>
        <p:spPr>
          <a:ln/>
        </p:spPr>
        <p:txBody>
          <a:bodyPr/>
          <a:lstStyle>
            <a:lvl1pPr>
              <a:defRPr/>
            </a:lvl1pPr>
          </a:lstStyle>
          <a:p>
            <a:fld id="{1FD3BE84-AF9F-45FD-AF03-8983804D7DA6}" type="slidenum">
              <a:rPr lang="en-US" altLang="en-US"/>
              <a:pPr/>
              <a:t>‹#›</a:t>
            </a:fld>
            <a:endParaRPr lang="en-US" altLang="en-US"/>
          </a:p>
        </p:txBody>
      </p:sp>
    </p:spTree>
    <p:extLst>
      <p:ext uri="{BB962C8B-B14F-4D97-AF65-F5344CB8AC3E}">
        <p14:creationId xmlns:p14="http://schemas.microsoft.com/office/powerpoint/2010/main" val="3829015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5EA1865-70BA-EF3D-5A2E-7E495A5165C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A6A9559-9AAA-0CB6-D1D9-87E99C57275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25D1552-EE19-C759-5FB7-A58474A2FE2D}"/>
              </a:ext>
            </a:extLst>
          </p:cNvPr>
          <p:cNvSpPr>
            <a:spLocks noGrp="1" noChangeArrowheads="1"/>
          </p:cNvSpPr>
          <p:nvPr>
            <p:ph type="sldNum" sz="quarter" idx="12"/>
          </p:nvPr>
        </p:nvSpPr>
        <p:spPr>
          <a:ln/>
        </p:spPr>
        <p:txBody>
          <a:bodyPr/>
          <a:lstStyle>
            <a:lvl1pPr>
              <a:defRPr/>
            </a:lvl1pPr>
          </a:lstStyle>
          <a:p>
            <a:fld id="{901EAF73-2D3C-4036-BE89-A2CB9315D414}" type="slidenum">
              <a:rPr lang="en-US" altLang="en-US"/>
              <a:pPr/>
              <a:t>‹#›</a:t>
            </a:fld>
            <a:endParaRPr lang="en-US" altLang="en-US"/>
          </a:p>
        </p:txBody>
      </p:sp>
    </p:spTree>
    <p:extLst>
      <p:ext uri="{BB962C8B-B14F-4D97-AF65-F5344CB8AC3E}">
        <p14:creationId xmlns:p14="http://schemas.microsoft.com/office/powerpoint/2010/main" val="35758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C44722D-793A-678D-CA12-E0044275A8C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6488C4F3-285D-F97D-F91C-669D5792421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2C30E38-48E7-4906-E46E-FE86B9E6444E}"/>
              </a:ext>
            </a:extLst>
          </p:cNvPr>
          <p:cNvSpPr>
            <a:spLocks noGrp="1" noChangeArrowheads="1"/>
          </p:cNvSpPr>
          <p:nvPr>
            <p:ph type="sldNum" sz="quarter" idx="12"/>
          </p:nvPr>
        </p:nvSpPr>
        <p:spPr>
          <a:ln/>
        </p:spPr>
        <p:txBody>
          <a:bodyPr/>
          <a:lstStyle>
            <a:lvl1pPr>
              <a:defRPr/>
            </a:lvl1pPr>
          </a:lstStyle>
          <a:p>
            <a:fld id="{C2879F8E-3552-448F-9CEB-BC4D6223E7EB}" type="slidenum">
              <a:rPr lang="en-US" altLang="en-US"/>
              <a:pPr/>
              <a:t>‹#›</a:t>
            </a:fld>
            <a:endParaRPr lang="en-US" altLang="en-US"/>
          </a:p>
        </p:txBody>
      </p:sp>
    </p:spTree>
    <p:extLst>
      <p:ext uri="{BB962C8B-B14F-4D97-AF65-F5344CB8AC3E}">
        <p14:creationId xmlns:p14="http://schemas.microsoft.com/office/powerpoint/2010/main" val="2156145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0082A868-38D7-CFE1-F4D2-7739D55CBB6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0CE6E3E-BE99-73CE-2AE2-89162923110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FA16C550-63A8-056E-F944-0AE5EEF2F878}"/>
              </a:ext>
            </a:extLst>
          </p:cNvPr>
          <p:cNvSpPr>
            <a:spLocks noGrp="1" noChangeArrowheads="1"/>
          </p:cNvSpPr>
          <p:nvPr>
            <p:ph type="sldNum" sz="quarter" idx="12"/>
          </p:nvPr>
        </p:nvSpPr>
        <p:spPr>
          <a:ln/>
        </p:spPr>
        <p:txBody>
          <a:bodyPr/>
          <a:lstStyle>
            <a:lvl1pPr>
              <a:defRPr/>
            </a:lvl1pPr>
          </a:lstStyle>
          <a:p>
            <a:fld id="{5DFB0E35-2873-4F3D-8794-1E1FE4C85BC7}" type="slidenum">
              <a:rPr lang="en-US" altLang="en-US"/>
              <a:pPr/>
              <a:t>‹#›</a:t>
            </a:fld>
            <a:endParaRPr lang="en-US" altLang="en-US"/>
          </a:p>
        </p:txBody>
      </p:sp>
    </p:spTree>
    <p:extLst>
      <p:ext uri="{BB962C8B-B14F-4D97-AF65-F5344CB8AC3E}">
        <p14:creationId xmlns:p14="http://schemas.microsoft.com/office/powerpoint/2010/main" val="880455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19BC7F7-2EC1-8BBF-4A44-F6778491F25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D0375C78-7475-414F-FE3D-E663BF6374C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781A099-1E34-EF00-ED1B-063767F5DF95}"/>
              </a:ext>
            </a:extLst>
          </p:cNvPr>
          <p:cNvSpPr>
            <a:spLocks noGrp="1" noChangeArrowheads="1"/>
          </p:cNvSpPr>
          <p:nvPr>
            <p:ph type="sldNum" sz="quarter" idx="12"/>
          </p:nvPr>
        </p:nvSpPr>
        <p:spPr>
          <a:ln/>
        </p:spPr>
        <p:txBody>
          <a:bodyPr/>
          <a:lstStyle>
            <a:lvl1pPr>
              <a:defRPr/>
            </a:lvl1pPr>
          </a:lstStyle>
          <a:p>
            <a:fld id="{F47C0717-C17A-4C67-B65A-5750F058600F}" type="slidenum">
              <a:rPr lang="en-US" altLang="en-US"/>
              <a:pPr/>
              <a:t>‹#›</a:t>
            </a:fld>
            <a:endParaRPr lang="en-US" altLang="en-US"/>
          </a:p>
        </p:txBody>
      </p:sp>
    </p:spTree>
    <p:extLst>
      <p:ext uri="{BB962C8B-B14F-4D97-AF65-F5344CB8AC3E}">
        <p14:creationId xmlns:p14="http://schemas.microsoft.com/office/powerpoint/2010/main" val="3430403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9C489DE-D8F5-2FA6-6B10-F6F638A49FB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6944628-9FC1-7A68-8845-0AF99C4D3D6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77F446B-F370-A983-A2FD-4FA7695CD632}"/>
              </a:ext>
            </a:extLst>
          </p:cNvPr>
          <p:cNvSpPr>
            <a:spLocks noGrp="1" noChangeArrowheads="1"/>
          </p:cNvSpPr>
          <p:nvPr>
            <p:ph type="sldNum" sz="quarter" idx="12"/>
          </p:nvPr>
        </p:nvSpPr>
        <p:spPr>
          <a:ln/>
        </p:spPr>
        <p:txBody>
          <a:bodyPr/>
          <a:lstStyle>
            <a:lvl1pPr>
              <a:defRPr/>
            </a:lvl1pPr>
          </a:lstStyle>
          <a:p>
            <a:fld id="{065C10BA-C4E9-4481-9063-4B70383B96BF}" type="slidenum">
              <a:rPr lang="en-US" altLang="en-US"/>
              <a:pPr/>
              <a:t>‹#›</a:t>
            </a:fld>
            <a:endParaRPr lang="en-US" altLang="en-US"/>
          </a:p>
        </p:txBody>
      </p:sp>
    </p:spTree>
    <p:extLst>
      <p:ext uri="{BB962C8B-B14F-4D97-AF65-F5344CB8AC3E}">
        <p14:creationId xmlns:p14="http://schemas.microsoft.com/office/powerpoint/2010/main" val="4034289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EC6E513-C061-A0FD-FC72-93670FC5D3B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A05424E-AD54-2617-FEDD-8953FCC1D9A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DF78425-93E1-85BE-B115-FB0B1BAA6F09}"/>
              </a:ext>
            </a:extLst>
          </p:cNvPr>
          <p:cNvSpPr>
            <a:spLocks noGrp="1" noChangeArrowheads="1"/>
          </p:cNvSpPr>
          <p:nvPr>
            <p:ph type="sldNum" sz="quarter" idx="12"/>
          </p:nvPr>
        </p:nvSpPr>
        <p:spPr>
          <a:ln/>
        </p:spPr>
        <p:txBody>
          <a:bodyPr/>
          <a:lstStyle>
            <a:lvl1pPr>
              <a:defRPr/>
            </a:lvl1pPr>
          </a:lstStyle>
          <a:p>
            <a:fld id="{DF2FC5C3-60FB-4C82-8ACA-A694AEF05EF8}" type="slidenum">
              <a:rPr lang="en-US" altLang="en-US"/>
              <a:pPr/>
              <a:t>‹#›</a:t>
            </a:fld>
            <a:endParaRPr lang="en-US" altLang="en-US"/>
          </a:p>
        </p:txBody>
      </p:sp>
    </p:spTree>
    <p:extLst>
      <p:ext uri="{BB962C8B-B14F-4D97-AF65-F5344CB8AC3E}">
        <p14:creationId xmlns:p14="http://schemas.microsoft.com/office/powerpoint/2010/main" val="2985692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36060AE-E658-2E84-ACFF-165A35E05BD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7AEE02C-CF93-8995-CD14-64E38E9252A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AE5E014-BE58-10C5-DC8C-9297C3EC65B1}"/>
              </a:ext>
            </a:extLst>
          </p:cNvPr>
          <p:cNvSpPr>
            <a:spLocks noGrp="1" noChangeArrowheads="1"/>
          </p:cNvSpPr>
          <p:nvPr>
            <p:ph type="sldNum" sz="quarter" idx="12"/>
          </p:nvPr>
        </p:nvSpPr>
        <p:spPr>
          <a:ln/>
        </p:spPr>
        <p:txBody>
          <a:bodyPr/>
          <a:lstStyle>
            <a:lvl1pPr>
              <a:defRPr/>
            </a:lvl1pPr>
          </a:lstStyle>
          <a:p>
            <a:fld id="{31C71B83-09B8-4685-B01F-9B44C49F156D}" type="slidenum">
              <a:rPr lang="en-US" altLang="en-US"/>
              <a:pPr/>
              <a:t>‹#›</a:t>
            </a:fld>
            <a:endParaRPr lang="en-US" altLang="en-US"/>
          </a:p>
        </p:txBody>
      </p:sp>
    </p:spTree>
    <p:extLst>
      <p:ext uri="{BB962C8B-B14F-4D97-AF65-F5344CB8AC3E}">
        <p14:creationId xmlns:p14="http://schemas.microsoft.com/office/powerpoint/2010/main" val="2014180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BB95A2A-E498-FD11-BF22-1D8F2840F51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B848AF0-3E1B-006C-AE89-860D36B194D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25BB641-28F2-0FBD-4D1E-534352A54CC5}"/>
              </a:ext>
            </a:extLst>
          </p:cNvPr>
          <p:cNvSpPr>
            <a:spLocks noGrp="1" noChangeArrowheads="1"/>
          </p:cNvSpPr>
          <p:nvPr>
            <p:ph type="sldNum" sz="quarter" idx="12"/>
          </p:nvPr>
        </p:nvSpPr>
        <p:spPr>
          <a:ln/>
        </p:spPr>
        <p:txBody>
          <a:bodyPr/>
          <a:lstStyle>
            <a:lvl1pPr>
              <a:defRPr/>
            </a:lvl1pPr>
          </a:lstStyle>
          <a:p>
            <a:fld id="{E9D11D2C-5B52-45C7-9316-3CCADF046B8B}" type="slidenum">
              <a:rPr lang="en-US" altLang="en-US"/>
              <a:pPr/>
              <a:t>‹#›</a:t>
            </a:fld>
            <a:endParaRPr lang="en-US" altLang="en-US"/>
          </a:p>
        </p:txBody>
      </p:sp>
    </p:spTree>
    <p:extLst>
      <p:ext uri="{BB962C8B-B14F-4D97-AF65-F5344CB8AC3E}">
        <p14:creationId xmlns:p14="http://schemas.microsoft.com/office/powerpoint/2010/main" val="2258929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00358BAB-AB8F-188D-1D2F-3AA251E2770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8637435-D215-1492-90FD-0918A6D28E2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DC1FCA2-CF77-E85D-E358-3EB9661B09E9}"/>
              </a:ext>
            </a:extLst>
          </p:cNvPr>
          <p:cNvSpPr>
            <a:spLocks noGrp="1" noChangeArrowheads="1"/>
          </p:cNvSpPr>
          <p:nvPr>
            <p:ph type="sldNum" sz="quarter" idx="12"/>
          </p:nvPr>
        </p:nvSpPr>
        <p:spPr>
          <a:ln/>
        </p:spPr>
        <p:txBody>
          <a:bodyPr/>
          <a:lstStyle>
            <a:lvl1pPr>
              <a:defRPr/>
            </a:lvl1pPr>
          </a:lstStyle>
          <a:p>
            <a:fld id="{A06B3C7D-9A52-43CF-88C3-2707EA4E4696}" type="slidenum">
              <a:rPr lang="en-US" altLang="en-US"/>
              <a:pPr/>
              <a:t>‹#›</a:t>
            </a:fld>
            <a:endParaRPr lang="en-US" altLang="en-US"/>
          </a:p>
        </p:txBody>
      </p:sp>
    </p:spTree>
    <p:extLst>
      <p:ext uri="{BB962C8B-B14F-4D97-AF65-F5344CB8AC3E}">
        <p14:creationId xmlns:p14="http://schemas.microsoft.com/office/powerpoint/2010/main" val="4113711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EFDEC2CA-19D0-3B4E-DA38-B05C46F50A03}"/>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25472D08-EB78-4EF8-B504-9E669B6E8F3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48CDB8CF-6F54-CFDB-CA68-81714AFC414F}"/>
              </a:ext>
            </a:extLst>
          </p:cNvPr>
          <p:cNvSpPr>
            <a:spLocks noGrp="1" noChangeArrowheads="1"/>
          </p:cNvSpPr>
          <p:nvPr>
            <p:ph type="sldNum" sz="quarter" idx="12"/>
          </p:nvPr>
        </p:nvSpPr>
        <p:spPr>
          <a:ln/>
        </p:spPr>
        <p:txBody>
          <a:bodyPr/>
          <a:lstStyle>
            <a:lvl1pPr>
              <a:defRPr/>
            </a:lvl1pPr>
          </a:lstStyle>
          <a:p>
            <a:fld id="{516998E9-D36D-42EF-8BA8-4E9687EC52B4}" type="slidenum">
              <a:rPr lang="en-US" altLang="en-US"/>
              <a:pPr/>
              <a:t>‹#›</a:t>
            </a:fld>
            <a:endParaRPr lang="en-US" altLang="en-US"/>
          </a:p>
        </p:txBody>
      </p:sp>
    </p:spTree>
    <p:extLst>
      <p:ext uri="{BB962C8B-B14F-4D97-AF65-F5344CB8AC3E}">
        <p14:creationId xmlns:p14="http://schemas.microsoft.com/office/powerpoint/2010/main" val="2198819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hart Placeholder 2"/>
          <p:cNvSpPr>
            <a:spLocks noGrp="1"/>
          </p:cNvSpPr>
          <p:nvPr>
            <p:ph type="chart" idx="1"/>
          </p:nvPr>
        </p:nvSpPr>
        <p:spPr>
          <a:xfrm>
            <a:off x="914400" y="1981200"/>
            <a:ext cx="10363200" cy="4114800"/>
          </a:xfrm>
        </p:spPr>
        <p:txBody>
          <a:bodyPr/>
          <a:lstStyle/>
          <a:p>
            <a:pPr lvl="0"/>
            <a:endParaRPr lang="en-US" noProof="0"/>
          </a:p>
        </p:txBody>
      </p:sp>
      <p:sp>
        <p:nvSpPr>
          <p:cNvPr id="4" name="Rectangle 4">
            <a:extLst>
              <a:ext uri="{FF2B5EF4-FFF2-40B4-BE49-F238E27FC236}">
                <a16:creationId xmlns:a16="http://schemas.microsoft.com/office/drawing/2014/main" id="{7CBB5671-DB97-E12B-EEAA-97C3FB44B52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3C20EA6-219E-C2E8-CCDC-2E262C4B5A4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10272C8-33A1-8910-288C-AF953969F3E9}"/>
              </a:ext>
            </a:extLst>
          </p:cNvPr>
          <p:cNvSpPr>
            <a:spLocks noGrp="1" noChangeArrowheads="1"/>
          </p:cNvSpPr>
          <p:nvPr>
            <p:ph type="sldNum" sz="quarter" idx="12"/>
          </p:nvPr>
        </p:nvSpPr>
        <p:spPr>
          <a:ln/>
        </p:spPr>
        <p:txBody>
          <a:bodyPr/>
          <a:lstStyle>
            <a:lvl1pPr>
              <a:defRPr/>
            </a:lvl1pPr>
          </a:lstStyle>
          <a:p>
            <a:fld id="{6B648085-5032-467D-8B0F-FF40582190E0}" type="slidenum">
              <a:rPr lang="en-US" altLang="en-US"/>
              <a:pPr/>
              <a:t>‹#›</a:t>
            </a:fld>
            <a:endParaRPr lang="en-US" altLang="en-US"/>
          </a:p>
        </p:txBody>
      </p:sp>
    </p:spTree>
    <p:extLst>
      <p:ext uri="{BB962C8B-B14F-4D97-AF65-F5344CB8AC3E}">
        <p14:creationId xmlns:p14="http://schemas.microsoft.com/office/powerpoint/2010/main" val="4261228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C05E852E-9B61-1476-16C0-0DD6D6EB866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ED90E45-2603-E1BF-57B8-FCE16B6DDBB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C4CC76CB-C39C-E6FA-D643-B7032F8E1838}"/>
              </a:ext>
            </a:extLst>
          </p:cNvPr>
          <p:cNvSpPr>
            <a:spLocks noGrp="1" noChangeArrowheads="1"/>
          </p:cNvSpPr>
          <p:nvPr>
            <p:ph type="sldNum" sz="quarter" idx="12"/>
          </p:nvPr>
        </p:nvSpPr>
        <p:spPr>
          <a:ln/>
        </p:spPr>
        <p:txBody>
          <a:bodyPr/>
          <a:lstStyle>
            <a:lvl1pPr>
              <a:defRPr/>
            </a:lvl1pPr>
          </a:lstStyle>
          <a:p>
            <a:fld id="{3E523BF1-CB12-47B9-B7FA-9EBCD3E90B67}" type="slidenum">
              <a:rPr lang="en-US" altLang="en-US"/>
              <a:pPr/>
              <a:t>‹#›</a:t>
            </a:fld>
            <a:endParaRPr lang="en-US" altLang="en-US"/>
          </a:p>
        </p:txBody>
      </p:sp>
    </p:spTree>
    <p:extLst>
      <p:ext uri="{BB962C8B-B14F-4D97-AF65-F5344CB8AC3E}">
        <p14:creationId xmlns:p14="http://schemas.microsoft.com/office/powerpoint/2010/main" val="3833733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a:p>
        </p:txBody>
      </p:sp>
      <p:sp>
        <p:nvSpPr>
          <p:cNvPr id="5" name="Rectangle 4">
            <a:extLst>
              <a:ext uri="{FF2B5EF4-FFF2-40B4-BE49-F238E27FC236}">
                <a16:creationId xmlns:a16="http://schemas.microsoft.com/office/drawing/2014/main" id="{D4D8C825-11A7-14C2-483C-3DBC3B2EDE6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BF640A8-DBB9-C8B8-E695-5C9B90E8368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81CFF2D-47FA-ACB5-B651-C0349B77D1B1}"/>
              </a:ext>
            </a:extLst>
          </p:cNvPr>
          <p:cNvSpPr>
            <a:spLocks noGrp="1" noChangeArrowheads="1"/>
          </p:cNvSpPr>
          <p:nvPr>
            <p:ph type="sldNum" sz="quarter" idx="12"/>
          </p:nvPr>
        </p:nvSpPr>
        <p:spPr>
          <a:ln/>
        </p:spPr>
        <p:txBody>
          <a:bodyPr/>
          <a:lstStyle>
            <a:lvl1pPr>
              <a:defRPr/>
            </a:lvl1pPr>
          </a:lstStyle>
          <a:p>
            <a:fld id="{673F3988-8D4C-4AA8-BE62-C5DEEB86D8A4}" type="slidenum">
              <a:rPr lang="en-US" altLang="en-US"/>
              <a:pPr/>
              <a:t>‹#›</a:t>
            </a:fld>
            <a:endParaRPr lang="en-US" altLang="en-US"/>
          </a:p>
        </p:txBody>
      </p:sp>
    </p:spTree>
    <p:extLst>
      <p:ext uri="{BB962C8B-B14F-4D97-AF65-F5344CB8AC3E}">
        <p14:creationId xmlns:p14="http://schemas.microsoft.com/office/powerpoint/2010/main" val="2417274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lipArt Placeholder 2"/>
          <p:cNvSpPr>
            <a:spLocks noGrp="1"/>
          </p:cNvSpPr>
          <p:nvPr>
            <p:ph type="clipArt" sz="half" idx="1"/>
          </p:nvPr>
        </p:nvSpPr>
        <p:spPr>
          <a:xfrm>
            <a:off x="914400" y="1981200"/>
            <a:ext cx="5080000" cy="4114800"/>
          </a:xfrm>
        </p:spPr>
        <p:txBody>
          <a:bodyPr/>
          <a:lstStyle/>
          <a:p>
            <a:pPr lvl="0"/>
            <a:endParaRPr lang="en-US" noProof="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4BCB698-CBD5-585A-3B7D-AED72490016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7F95E00-921D-C928-A53C-D1E6EB18F5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E3CA390-7840-4256-E06E-571AA7000901}"/>
              </a:ext>
            </a:extLst>
          </p:cNvPr>
          <p:cNvSpPr>
            <a:spLocks noGrp="1" noChangeArrowheads="1"/>
          </p:cNvSpPr>
          <p:nvPr>
            <p:ph type="sldNum" sz="quarter" idx="12"/>
          </p:nvPr>
        </p:nvSpPr>
        <p:spPr>
          <a:ln/>
        </p:spPr>
        <p:txBody>
          <a:bodyPr/>
          <a:lstStyle>
            <a:lvl1pPr>
              <a:defRPr/>
            </a:lvl1pPr>
          </a:lstStyle>
          <a:p>
            <a:fld id="{B5C07241-1775-41E4-9887-375701D321BB}" type="slidenum">
              <a:rPr lang="en-US" altLang="en-US"/>
              <a:pPr/>
              <a:t>‹#›</a:t>
            </a:fld>
            <a:endParaRPr lang="en-US" altLang="en-US"/>
          </a:p>
        </p:txBody>
      </p:sp>
    </p:spTree>
    <p:extLst>
      <p:ext uri="{BB962C8B-B14F-4D97-AF65-F5344CB8AC3E}">
        <p14:creationId xmlns:p14="http://schemas.microsoft.com/office/powerpoint/2010/main" val="4161381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E2E4FA85-451D-5F79-9A38-1E2A0613CFDB}"/>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Rectangle 3">
            <a:extLst>
              <a:ext uri="{FF2B5EF4-FFF2-40B4-BE49-F238E27FC236}">
                <a16:creationId xmlns:a16="http://schemas.microsoft.com/office/drawing/2014/main" id="{681024D0-7269-247A-7E1D-720C5D506F78}"/>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E9714CA-86FA-4307-B780-8300C7E4D62F}"/>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cs typeface="+mn-cs"/>
              </a:defRPr>
            </a:lvl1pPr>
          </a:lstStyle>
          <a:p>
            <a:pPr>
              <a:defRPr/>
            </a:pPr>
            <a:endParaRPr lang="en-US"/>
          </a:p>
        </p:txBody>
      </p:sp>
      <p:sp>
        <p:nvSpPr>
          <p:cNvPr id="1029" name="Rectangle 5">
            <a:extLst>
              <a:ext uri="{FF2B5EF4-FFF2-40B4-BE49-F238E27FC236}">
                <a16:creationId xmlns:a16="http://schemas.microsoft.com/office/drawing/2014/main" id="{0F657C0D-5929-4164-BB3D-57C7255559C1}"/>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cs typeface="+mn-cs"/>
              </a:defRPr>
            </a:lvl1pPr>
          </a:lstStyle>
          <a:p>
            <a:pPr>
              <a:defRPr/>
            </a:pPr>
            <a:endParaRPr lang="en-US"/>
          </a:p>
        </p:txBody>
      </p:sp>
      <p:sp>
        <p:nvSpPr>
          <p:cNvPr id="1030" name="Rectangle 6">
            <a:extLst>
              <a:ext uri="{FF2B5EF4-FFF2-40B4-BE49-F238E27FC236}">
                <a16:creationId xmlns:a16="http://schemas.microsoft.com/office/drawing/2014/main" id="{0665EC9C-FD19-4E3C-9C60-84372D037044}"/>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5E6FD2CD-ACA3-47DF-B1FE-67DDD5C5CCF6}" type="slidenum">
              <a:rPr lang="en-US" altLang="en-US"/>
              <a:pPr/>
              <a:t>‹#›</a:t>
            </a:fld>
            <a:endParaRPr lang="en-US" altLang="en-US"/>
          </a:p>
        </p:txBody>
      </p:sp>
    </p:spTree>
    <p:extLst>
      <p:ext uri="{BB962C8B-B14F-4D97-AF65-F5344CB8AC3E}">
        <p14:creationId xmlns:p14="http://schemas.microsoft.com/office/powerpoint/2010/main" val="2234281862"/>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6D5C1A11-88E7-EC59-822D-202638895A57}"/>
              </a:ext>
            </a:extLst>
          </p:cNvPr>
          <p:cNvSpPr>
            <a:spLocks noGrp="1" noChangeArrowheads="1"/>
          </p:cNvSpPr>
          <p:nvPr>
            <p:ph type="ctrTitle"/>
          </p:nvPr>
        </p:nvSpPr>
        <p:spPr>
          <a:xfrm>
            <a:off x="1554480" y="304800"/>
            <a:ext cx="8940800" cy="6248400"/>
          </a:xfrm>
        </p:spPr>
        <p:txBody>
          <a:bodyPr/>
          <a:lstStyle/>
          <a:p>
            <a:pPr eaLnBrk="1" hangingPunct="1"/>
            <a:r>
              <a:rPr lang="en-US" altLang="en-US" sz="2800" b="1" dirty="0">
                <a:solidFill>
                  <a:schemeClr val="tx1"/>
                </a:solidFill>
                <a:latin typeface="Comic Sans MS" panose="030F0702030302020204" pitchFamily="66" charset="0"/>
                <a:cs typeface="Arial" panose="020B0604020202020204" pitchFamily="34" charset="0"/>
              </a:rPr>
              <a:t>The International Stroke Genomics Consortium</a:t>
            </a:r>
            <a:br>
              <a:rPr lang="en-US" altLang="en-US" sz="2800" b="1" dirty="0">
                <a:solidFill>
                  <a:schemeClr val="tx1"/>
                </a:solidFill>
                <a:latin typeface="Comic Sans MS" panose="030F0702030302020204" pitchFamily="66" charset="0"/>
                <a:cs typeface="Arial" panose="020B0604020202020204" pitchFamily="34" charset="0"/>
              </a:rPr>
            </a:br>
            <a:r>
              <a:rPr lang="en-US" altLang="en-US" sz="2800" b="1" dirty="0">
                <a:solidFill>
                  <a:schemeClr val="tx1"/>
                </a:solidFill>
                <a:latin typeface="Comic Sans MS" panose="030F0702030302020204" pitchFamily="66" charset="0"/>
                <a:cs typeface="Arial" panose="020B0604020202020204" pitchFamily="34" charset="0"/>
              </a:rPr>
              <a:t> </a:t>
            </a:r>
            <a:br>
              <a:rPr lang="en-US" altLang="en-US" sz="1600" dirty="0">
                <a:solidFill>
                  <a:schemeClr val="tx1"/>
                </a:solidFill>
                <a:latin typeface="Comic Sans MS" panose="030F0702030302020204" pitchFamily="66" charset="0"/>
              </a:rPr>
            </a:br>
            <a:r>
              <a:rPr lang="en-US" altLang="en-US" sz="6000" b="1" dirty="0">
                <a:latin typeface="Comic Sans MS" panose="030F0702030302020204" pitchFamily="66" charset="0"/>
              </a:rPr>
              <a:t>Stroke Prevention</a:t>
            </a:r>
            <a:br>
              <a:rPr lang="en-US" altLang="en-US" sz="6000" b="1" dirty="0">
                <a:latin typeface="Comic Sans MS" panose="030F0702030302020204" pitchFamily="66" charset="0"/>
              </a:rPr>
            </a:br>
            <a:br>
              <a:rPr lang="en-US" altLang="en-US" sz="2400" i="1" dirty="0">
                <a:solidFill>
                  <a:schemeClr val="tx1"/>
                </a:solidFill>
                <a:latin typeface="Comic Sans MS" panose="030F0702030302020204" pitchFamily="66" charset="0"/>
              </a:rPr>
            </a:br>
            <a:r>
              <a:rPr lang="en-US" altLang="en-US" sz="2400" i="1" dirty="0">
                <a:solidFill>
                  <a:schemeClr val="tx1"/>
                </a:solidFill>
                <a:latin typeface="Comic Sans MS" panose="030F0702030302020204" pitchFamily="66" charset="0"/>
              </a:rPr>
              <a:t>John W. Cole, M.D., M.S.</a:t>
            </a:r>
            <a:br>
              <a:rPr lang="en-US" altLang="en-US" sz="2400" i="1" dirty="0">
                <a:solidFill>
                  <a:schemeClr val="tx1"/>
                </a:solidFill>
                <a:latin typeface="Comic Sans MS" panose="030F0702030302020204" pitchFamily="66" charset="0"/>
              </a:rPr>
            </a:br>
            <a:r>
              <a:rPr lang="en-US" altLang="en-US" sz="2400" i="1" dirty="0">
                <a:solidFill>
                  <a:schemeClr val="tx1"/>
                </a:solidFill>
                <a:latin typeface="Comic Sans MS" panose="030F0702030302020204" pitchFamily="66" charset="0"/>
              </a:rPr>
              <a:t>Professor, Department of Neurology </a:t>
            </a:r>
            <a:br>
              <a:rPr lang="en-US" altLang="en-US" sz="2400" i="1" dirty="0">
                <a:solidFill>
                  <a:schemeClr val="tx1"/>
                </a:solidFill>
                <a:latin typeface="Comic Sans MS" panose="030F0702030302020204" pitchFamily="66" charset="0"/>
              </a:rPr>
            </a:br>
            <a:r>
              <a:rPr lang="en-US" altLang="en-US" sz="2400" i="1" dirty="0">
                <a:solidFill>
                  <a:schemeClr val="tx1"/>
                </a:solidFill>
                <a:latin typeface="Comic Sans MS" panose="030F0702030302020204" pitchFamily="66" charset="0"/>
              </a:rPr>
              <a:t>Baltimore VA Health Care System</a:t>
            </a:r>
            <a:br>
              <a:rPr lang="en-US" altLang="en-US" sz="2400" i="1" dirty="0">
                <a:solidFill>
                  <a:schemeClr val="tx1"/>
                </a:solidFill>
                <a:latin typeface="Comic Sans MS" panose="030F0702030302020204" pitchFamily="66" charset="0"/>
              </a:rPr>
            </a:br>
            <a:r>
              <a:rPr lang="en-US" altLang="en-US" sz="2400" i="1" dirty="0">
                <a:solidFill>
                  <a:schemeClr val="tx1"/>
                </a:solidFill>
                <a:latin typeface="Comic Sans MS" panose="030F0702030302020204" pitchFamily="66" charset="0"/>
              </a:rPr>
              <a:t>University of Maryland School of Medicine </a:t>
            </a:r>
            <a:br>
              <a:rPr lang="en-US" altLang="en-US" sz="2400" i="1" dirty="0">
                <a:solidFill>
                  <a:schemeClr val="tx1"/>
                </a:solidFill>
                <a:latin typeface="Comic Sans MS" panose="030F0702030302020204" pitchFamily="66" charset="0"/>
              </a:rPr>
            </a:br>
            <a:endParaRPr lang="en-US" altLang="en-US" sz="2400" i="1" dirty="0">
              <a:solidFill>
                <a:schemeClr val="tx1"/>
              </a:solidFill>
              <a:latin typeface="Comic Sans MS" panose="030F0702030302020204" pitchFamily="66"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792F2-C4FE-0CE7-8DDE-12708C70A87E}"/>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9D972933-ED06-E382-C235-7D60415F022B}"/>
              </a:ext>
            </a:extLst>
          </p:cNvPr>
          <p:cNvSpPr>
            <a:spLocks noGrp="1" noChangeArrowheads="1"/>
          </p:cNvSpPr>
          <p:nvPr>
            <p:ph type="ctrTitle"/>
          </p:nvPr>
        </p:nvSpPr>
        <p:spPr>
          <a:xfrm>
            <a:off x="213360" y="304800"/>
            <a:ext cx="11765280" cy="6248400"/>
          </a:xfrm>
        </p:spPr>
        <p:txBody>
          <a:bodyPr/>
          <a:lstStyle/>
          <a:p>
            <a:pPr eaLnBrk="1" hangingPunct="1"/>
            <a:r>
              <a:rPr lang="en-US" altLang="en-US" sz="2000" b="1" dirty="0">
                <a:latin typeface="Comic Sans MS" panose="030F0702030302020204" pitchFamily="66" charset="0"/>
              </a:rPr>
              <a:t>Most strokes occur due to a combination of vascular risk factors and each person’s genetics. </a:t>
            </a:r>
            <a:br>
              <a:rPr lang="en-US" altLang="en-US" sz="1800" b="1" u="sng" dirty="0">
                <a:latin typeface="Comic Sans MS" panose="030F0702030302020204" pitchFamily="66" charset="0"/>
              </a:rPr>
            </a:br>
            <a:br>
              <a:rPr lang="en-US" altLang="en-US" sz="1800" b="1" u="sng" dirty="0">
                <a:latin typeface="Comic Sans MS" panose="030F0702030302020204" pitchFamily="66" charset="0"/>
              </a:rPr>
            </a:br>
            <a:r>
              <a:rPr lang="en-US" altLang="en-US" sz="1800" b="1" u="sng" dirty="0" err="1">
                <a:latin typeface="Comic Sans MS" panose="030F0702030302020204" pitchFamily="66" charset="0"/>
              </a:rPr>
              <a:t>Stroke</a:t>
            </a:r>
            <a:r>
              <a:rPr lang="en-US" altLang="en-US" sz="1800" b="1" u="sng" dirty="0">
                <a:latin typeface="Comic Sans MS" panose="030F0702030302020204" pitchFamily="66" charset="0"/>
              </a:rPr>
              <a:t> Risk: Family History and Genetics</a:t>
            </a:r>
            <a:br>
              <a:rPr lang="en-US" altLang="en-US" sz="1800" b="1" dirty="0">
                <a:latin typeface="Comic Sans MS" panose="030F0702030302020204" pitchFamily="66" charset="0"/>
              </a:rPr>
            </a:br>
            <a:r>
              <a:rPr lang="en-US" altLang="en-US" sz="1800" b="1" dirty="0">
                <a:solidFill>
                  <a:schemeClr val="tx1"/>
                </a:solidFill>
                <a:latin typeface="Comic Sans MS" panose="030F0702030302020204" pitchFamily="66" charset="0"/>
              </a:rPr>
              <a:t>Family members share genes, behaviors, lifestyles, and environments that can influence their health and their risk for disease, including stroke. Stroke risk can be higher in some families than in others. Your chances of having a stroke can go up or down depending on your age, sex, and race or ethnicity.</a:t>
            </a:r>
            <a:br>
              <a:rPr lang="en-US" altLang="en-US" sz="1800" b="1" dirty="0">
                <a:latin typeface="Comic Sans MS" panose="030F0702030302020204" pitchFamily="66" charset="0"/>
              </a:rPr>
            </a:br>
            <a:br>
              <a:rPr lang="en-US" altLang="en-US" sz="1800" b="1" dirty="0">
                <a:latin typeface="Comic Sans MS" panose="030F0702030302020204" pitchFamily="66" charset="0"/>
              </a:rPr>
            </a:br>
            <a:r>
              <a:rPr lang="en-US" altLang="en-US" sz="1800" b="1" u="sng" dirty="0">
                <a:latin typeface="Comic Sans MS" panose="030F0702030302020204" pitchFamily="66" charset="0"/>
              </a:rPr>
              <a:t>Family history</a:t>
            </a:r>
            <a:br>
              <a:rPr lang="en-US" altLang="en-US" sz="1800" b="1" dirty="0">
                <a:latin typeface="Comic Sans MS" panose="030F0702030302020204" pitchFamily="66" charset="0"/>
              </a:rPr>
            </a:br>
            <a:r>
              <a:rPr lang="en-US" altLang="en-US" sz="1800" b="1" dirty="0">
                <a:solidFill>
                  <a:schemeClr val="tx1"/>
                </a:solidFill>
                <a:latin typeface="Comic Sans MS" panose="030F0702030302020204" pitchFamily="66" charset="0"/>
              </a:rPr>
              <a:t>Family health history is a record of the diseases and health conditions that happen in your family. Family health history is a useful tool for understanding health risks and preventing health problems. </a:t>
            </a:r>
            <a:br>
              <a:rPr lang="en-US" altLang="en-US" sz="1800" b="1" dirty="0">
                <a:solidFill>
                  <a:schemeClr val="tx1"/>
                </a:solidFill>
                <a:latin typeface="Comic Sans MS" panose="030F0702030302020204" pitchFamily="66" charset="0"/>
              </a:rPr>
            </a:br>
            <a:br>
              <a:rPr lang="en-US" altLang="en-US" sz="1800" b="1" dirty="0">
                <a:solidFill>
                  <a:schemeClr val="tx1"/>
                </a:solidFill>
                <a:latin typeface="Comic Sans MS" panose="030F0702030302020204" pitchFamily="66" charset="0"/>
              </a:rPr>
            </a:br>
            <a:r>
              <a:rPr lang="en-US" altLang="en-US" sz="1800" b="1" u="sng" dirty="0">
                <a:latin typeface="Comic Sans MS" panose="030F0702030302020204" pitchFamily="66" charset="0"/>
              </a:rPr>
              <a:t>Genetics</a:t>
            </a:r>
            <a:r>
              <a:rPr lang="en-US" altLang="en-US" sz="1800" b="1" dirty="0">
                <a:latin typeface="Comic Sans MS" panose="030F0702030302020204" pitchFamily="66" charset="0"/>
              </a:rPr>
              <a:t> </a:t>
            </a:r>
            <a:br>
              <a:rPr lang="en-US" altLang="en-US" sz="1800" b="1" dirty="0">
                <a:latin typeface="Comic Sans MS" panose="030F0702030302020204" pitchFamily="66" charset="0"/>
              </a:rPr>
            </a:br>
            <a:r>
              <a:rPr lang="en-US" altLang="en-US" sz="1800" b="1" dirty="0">
                <a:solidFill>
                  <a:schemeClr val="tx1"/>
                </a:solidFill>
                <a:latin typeface="Comic Sans MS" panose="030F0702030302020204" pitchFamily="66" charset="0"/>
              </a:rPr>
              <a:t>Genetic factors play a role in stroke, high blood pressure, and other stroke-related conditions. Several genetic disorders can cause a stroke, including sickle cell disease as an example. People with a family history of stroke are also likely to share common environments and other potential factors that increase their risk. The chances for stroke can increase even more when heredity combines with unhealthy lifestyle choices, such as smoking cigarettes and eating an unhealthy diet.</a:t>
            </a:r>
            <a:br>
              <a:rPr lang="en-US" altLang="en-US" sz="1800" b="1" dirty="0">
                <a:latin typeface="Comic Sans MS" panose="030F0702030302020204" pitchFamily="66" charset="0"/>
              </a:rPr>
            </a:br>
            <a:br>
              <a:rPr lang="en-US" altLang="en-US" sz="1800" b="1" dirty="0">
                <a:latin typeface="Comic Sans MS" panose="030F0702030302020204" pitchFamily="66" charset="0"/>
              </a:rPr>
            </a:br>
            <a:r>
              <a:rPr lang="en-US" altLang="en-US" sz="1800" b="1" dirty="0">
                <a:latin typeface="Comic Sans MS" panose="030F0702030302020204" pitchFamily="66" charset="0"/>
              </a:rPr>
              <a:t>Understanding the relationships between stroke and our genomics is a primary goal of the ISGC! </a:t>
            </a:r>
            <a:br>
              <a:rPr lang="en-US" altLang="en-US" sz="6000" b="1" dirty="0">
                <a:latin typeface="Comic Sans MS" panose="030F0702030302020204" pitchFamily="66" charset="0"/>
              </a:rPr>
            </a:br>
            <a:endParaRPr lang="en-US" altLang="en-US" sz="2400" i="1"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2263961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21A52-B776-8278-3796-3D050D88E4FB}"/>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B539EE8D-A124-4703-D56D-13C07A52AA94}"/>
              </a:ext>
            </a:extLst>
          </p:cNvPr>
          <p:cNvSpPr>
            <a:spLocks noGrp="1" noChangeArrowheads="1"/>
          </p:cNvSpPr>
          <p:nvPr>
            <p:ph type="ctrTitle"/>
          </p:nvPr>
        </p:nvSpPr>
        <p:spPr>
          <a:xfrm>
            <a:off x="254000" y="304800"/>
            <a:ext cx="11694160" cy="6248400"/>
          </a:xfrm>
        </p:spPr>
        <p:txBody>
          <a:bodyPr/>
          <a:lstStyle/>
          <a:p>
            <a:pPr eaLnBrk="1" hangingPunct="1"/>
            <a:r>
              <a:rPr lang="en-US" altLang="en-US" sz="1800" b="1" dirty="0">
                <a:latin typeface="Comic Sans MS" panose="030F0702030302020204" pitchFamily="66" charset="0"/>
              </a:rPr>
              <a:t>Stroke Risk: Prevention steps and strategies (1).</a:t>
            </a:r>
            <a:br>
              <a:rPr lang="en-US" altLang="en-US" sz="1800" b="1" dirty="0">
                <a:solidFill>
                  <a:schemeClr val="tx1"/>
                </a:solidFill>
                <a:latin typeface="Comic Sans MS" panose="030F0702030302020204" pitchFamily="66" charset="0"/>
              </a:rPr>
            </a:br>
            <a:br>
              <a:rPr lang="en-US" altLang="en-US" sz="1200" b="1" dirty="0">
                <a:solidFill>
                  <a:schemeClr val="tx1"/>
                </a:solidFill>
                <a:latin typeface="Comic Sans MS" panose="030F0702030302020204" pitchFamily="66" charset="0"/>
              </a:rPr>
            </a:br>
            <a:r>
              <a:rPr lang="en-US" altLang="en-US" sz="1200" b="1" u="sng" dirty="0">
                <a:latin typeface="Comic Sans MS" panose="030F0702030302020204" pitchFamily="66" charset="0"/>
              </a:rPr>
              <a:t>Choose healthy foods and drinks</a:t>
            </a:r>
            <a:br>
              <a:rPr lang="en-US" altLang="en-US" sz="1200" b="1" u="sng" dirty="0">
                <a:solidFill>
                  <a:schemeClr val="tx1"/>
                </a:solidFill>
                <a:latin typeface="Comic Sans MS" panose="030F0702030302020204" pitchFamily="66" charset="0"/>
              </a:rPr>
            </a:br>
            <a:r>
              <a:rPr lang="en-US" altLang="en-US" sz="1200" b="1" dirty="0">
                <a:solidFill>
                  <a:schemeClr val="tx1"/>
                </a:solidFill>
                <a:latin typeface="Comic Sans MS" panose="030F0702030302020204" pitchFamily="66" charset="0"/>
              </a:rPr>
              <a:t>Choosing healthy meal and snack options can help you prevent stroke. Be sure to eat plenty of fresh fruits and vegetables.</a:t>
            </a:r>
            <a:br>
              <a:rPr lang="en-US" altLang="en-US" sz="1200" b="1" dirty="0">
                <a:solidFill>
                  <a:schemeClr val="tx1"/>
                </a:solidFill>
                <a:latin typeface="Comic Sans MS" panose="030F0702030302020204" pitchFamily="66" charset="0"/>
              </a:rPr>
            </a:br>
            <a:r>
              <a:rPr lang="en-US" altLang="en-US" sz="1200" b="1" dirty="0">
                <a:solidFill>
                  <a:schemeClr val="tx1"/>
                </a:solidFill>
                <a:latin typeface="Comic Sans MS" panose="030F0702030302020204" pitchFamily="66" charset="0"/>
              </a:rPr>
              <a:t>Eating foods low in saturated fats, trans fat, and cholesterol and high in fiber can help prevent high cholesterol. Limiting salt (sodium) in your diet can also lower your blood pressure. High cholesterol and high blood pressure increase your chances of having a stroke.</a:t>
            </a:r>
            <a:br>
              <a:rPr lang="en-US" altLang="en-US" sz="1200" b="1" dirty="0">
                <a:solidFill>
                  <a:schemeClr val="tx1"/>
                </a:solidFill>
                <a:latin typeface="Comic Sans MS" panose="030F0702030302020204" pitchFamily="66" charset="0"/>
              </a:rPr>
            </a:br>
            <a:br>
              <a:rPr lang="en-US" altLang="en-US" sz="1200" b="1" dirty="0">
                <a:solidFill>
                  <a:schemeClr val="tx1"/>
                </a:solidFill>
                <a:latin typeface="Comic Sans MS" panose="030F0702030302020204" pitchFamily="66" charset="0"/>
              </a:rPr>
            </a:br>
            <a:r>
              <a:rPr lang="en-US" altLang="en-US" sz="1200" b="1" u="sng" dirty="0">
                <a:latin typeface="Comic Sans MS" panose="030F0702030302020204" pitchFamily="66" charset="0"/>
              </a:rPr>
              <a:t>Keep a healthy weight</a:t>
            </a:r>
            <a:br>
              <a:rPr lang="en-US" altLang="en-US" sz="1200" b="1" dirty="0">
                <a:solidFill>
                  <a:schemeClr val="tx1"/>
                </a:solidFill>
                <a:latin typeface="Comic Sans MS" panose="030F0702030302020204" pitchFamily="66" charset="0"/>
              </a:rPr>
            </a:br>
            <a:r>
              <a:rPr lang="en-US" altLang="en-US" sz="1200" b="1" dirty="0">
                <a:solidFill>
                  <a:schemeClr val="tx1"/>
                </a:solidFill>
                <a:latin typeface="Comic Sans MS" panose="030F0702030302020204" pitchFamily="66" charset="0"/>
              </a:rPr>
              <a:t>Having overweight or obesity increases your risk for stroke. To determine whether your weight is in a healthy range, doctors often calculate your body mass index (BMI). If you know your weight and height, you can calculate your BMI at CDC's BMI calculator. Doctors sometimes also use waist and hip measurements to measure excess body fat.</a:t>
            </a:r>
            <a:br>
              <a:rPr lang="en-US" altLang="en-US" sz="1200" b="1" dirty="0">
                <a:solidFill>
                  <a:schemeClr val="tx1"/>
                </a:solidFill>
                <a:latin typeface="Comic Sans MS" panose="030F0702030302020204" pitchFamily="66" charset="0"/>
              </a:rPr>
            </a:br>
            <a:br>
              <a:rPr lang="en-US" altLang="en-US" sz="1200" b="1" dirty="0">
                <a:solidFill>
                  <a:schemeClr val="tx1"/>
                </a:solidFill>
                <a:latin typeface="Comic Sans MS" panose="030F0702030302020204" pitchFamily="66" charset="0"/>
              </a:rPr>
            </a:br>
            <a:r>
              <a:rPr lang="en-US" altLang="en-US" sz="1200" b="1" u="sng" dirty="0">
                <a:latin typeface="Comic Sans MS" panose="030F0702030302020204" pitchFamily="66" charset="0"/>
              </a:rPr>
              <a:t>Get regular physical activity</a:t>
            </a:r>
            <a:br>
              <a:rPr lang="en-US" altLang="en-US" sz="1200" b="1" dirty="0">
                <a:solidFill>
                  <a:schemeClr val="tx1"/>
                </a:solidFill>
                <a:latin typeface="Comic Sans MS" panose="030F0702030302020204" pitchFamily="66" charset="0"/>
              </a:rPr>
            </a:br>
            <a:r>
              <a:rPr lang="en-US" altLang="en-US" sz="1200" b="1" dirty="0">
                <a:solidFill>
                  <a:schemeClr val="tx1"/>
                </a:solidFill>
                <a:latin typeface="Comic Sans MS" panose="030F0702030302020204" pitchFamily="66" charset="0"/>
              </a:rPr>
              <a:t>Physical activity can help you stay at a healthy weight and lower your cholesterol and blood pressure levels. For adults, the US Surgeon General recommends 2 hours and 30 minutes of moderate-intensity aerobic physical activity, such as a brisk walk, each week. Children and teens should get 1 hour of physical activity every day.</a:t>
            </a:r>
            <a:br>
              <a:rPr lang="en-US" altLang="en-US" sz="1200" b="1" dirty="0">
                <a:solidFill>
                  <a:schemeClr val="tx1"/>
                </a:solidFill>
                <a:latin typeface="Comic Sans MS" panose="030F0702030302020204" pitchFamily="66" charset="0"/>
              </a:rPr>
            </a:br>
            <a:br>
              <a:rPr lang="en-US" altLang="en-US" sz="1200" b="1" dirty="0">
                <a:solidFill>
                  <a:schemeClr val="tx1"/>
                </a:solidFill>
                <a:latin typeface="Comic Sans MS" panose="030F0702030302020204" pitchFamily="66" charset="0"/>
              </a:rPr>
            </a:br>
            <a:r>
              <a:rPr lang="en-US" altLang="en-US" sz="1200" b="1" u="sng" dirty="0">
                <a:latin typeface="Comic Sans MS" panose="030F0702030302020204" pitchFamily="66" charset="0"/>
              </a:rPr>
              <a:t>Don't smoke</a:t>
            </a:r>
            <a:br>
              <a:rPr lang="en-US" altLang="en-US" sz="1200" b="1" dirty="0">
                <a:solidFill>
                  <a:schemeClr val="tx1"/>
                </a:solidFill>
                <a:latin typeface="Comic Sans MS" panose="030F0702030302020204" pitchFamily="66" charset="0"/>
              </a:rPr>
            </a:br>
            <a:r>
              <a:rPr lang="en-US" altLang="en-US" sz="1200" b="1" dirty="0">
                <a:solidFill>
                  <a:schemeClr val="tx1"/>
                </a:solidFill>
                <a:latin typeface="Comic Sans MS" panose="030F0702030302020204" pitchFamily="66" charset="0"/>
              </a:rPr>
              <a:t>Cigarette smoking greatly increases your chances of having a stroke. If you don't smoke, don't start. If you do smoke, quitting will lower your risk for stroke. Your doctor can suggest ways to help you quit.</a:t>
            </a:r>
            <a:br>
              <a:rPr lang="en-US" altLang="en-US" sz="1200" b="1" dirty="0">
                <a:solidFill>
                  <a:schemeClr val="tx1"/>
                </a:solidFill>
                <a:latin typeface="Comic Sans MS" panose="030F0702030302020204" pitchFamily="66" charset="0"/>
              </a:rPr>
            </a:br>
            <a:br>
              <a:rPr lang="en-US" altLang="en-US" sz="1200" b="1" dirty="0">
                <a:solidFill>
                  <a:schemeClr val="tx1"/>
                </a:solidFill>
                <a:latin typeface="Comic Sans MS" panose="030F0702030302020204" pitchFamily="66" charset="0"/>
              </a:rPr>
            </a:br>
            <a:r>
              <a:rPr lang="en-US" altLang="en-US" sz="1200" b="1" u="sng" dirty="0">
                <a:latin typeface="Comic Sans MS" panose="030F0702030302020204" pitchFamily="66" charset="0"/>
              </a:rPr>
              <a:t>Limit alcohol</a:t>
            </a:r>
            <a:br>
              <a:rPr lang="en-US" altLang="en-US" sz="1200" b="1" dirty="0">
                <a:solidFill>
                  <a:schemeClr val="tx1"/>
                </a:solidFill>
                <a:latin typeface="Comic Sans MS" panose="030F0702030302020204" pitchFamily="66" charset="0"/>
              </a:rPr>
            </a:br>
            <a:r>
              <a:rPr lang="en-US" altLang="en-US" sz="1200" b="1" dirty="0">
                <a:solidFill>
                  <a:schemeClr val="tx1"/>
                </a:solidFill>
                <a:latin typeface="Comic Sans MS" panose="030F0702030302020204" pitchFamily="66" charset="0"/>
              </a:rPr>
              <a:t>Avoid drinking too much alcohol, which can raise your blood pressure. Men should have no more than one to two drinks per day, and women should have no more than one per day.</a:t>
            </a:r>
            <a:br>
              <a:rPr lang="en-US" altLang="en-US" sz="1200" b="1" dirty="0">
                <a:solidFill>
                  <a:schemeClr val="tx1"/>
                </a:solidFill>
                <a:latin typeface="Comic Sans MS" panose="030F0702030302020204" pitchFamily="66" charset="0"/>
              </a:rPr>
            </a:br>
            <a:br>
              <a:rPr lang="en-US" altLang="en-US" sz="1200" b="1" dirty="0">
                <a:solidFill>
                  <a:schemeClr val="tx1"/>
                </a:solidFill>
                <a:latin typeface="Comic Sans MS" panose="030F0702030302020204" pitchFamily="66" charset="0"/>
              </a:rPr>
            </a:br>
            <a:r>
              <a:rPr lang="en-US" altLang="en-US" sz="1200" b="1" u="sng" dirty="0">
                <a:latin typeface="Comic Sans MS" panose="030F0702030302020204" pitchFamily="66" charset="0"/>
              </a:rPr>
              <a:t>Take your medicine and attend your doctor appointments faithfully</a:t>
            </a:r>
            <a:br>
              <a:rPr lang="en-US" altLang="en-US" sz="1200" b="1" dirty="0">
                <a:solidFill>
                  <a:schemeClr val="tx1"/>
                </a:solidFill>
                <a:latin typeface="Comic Sans MS" panose="030F0702030302020204" pitchFamily="66" charset="0"/>
              </a:rPr>
            </a:br>
            <a:r>
              <a:rPr lang="en-US" altLang="en-US" sz="1200" b="1" dirty="0">
                <a:solidFill>
                  <a:schemeClr val="tx1"/>
                </a:solidFill>
                <a:latin typeface="Comic Sans MS" panose="030F0702030302020204" pitchFamily="66" charset="0"/>
              </a:rPr>
              <a:t>If you take medicine to treat heart disease, high cholesterol, high blood pressure, or diabetes, follow your doctor's instructions carefully. Always ask questions if you don't understand something. Never stop taking your medicine without first talking to your doctor or pharmacist.</a:t>
            </a:r>
            <a:br>
              <a:rPr lang="en-US" altLang="en-US" sz="1200" b="1" dirty="0">
                <a:solidFill>
                  <a:schemeClr val="tx1"/>
                </a:solidFill>
                <a:latin typeface="Comic Sans MS" panose="030F0702030302020204" pitchFamily="66" charset="0"/>
              </a:rPr>
            </a:br>
            <a:br>
              <a:rPr lang="en-US" altLang="en-US" sz="1200" b="1" dirty="0">
                <a:solidFill>
                  <a:schemeClr val="tx1"/>
                </a:solidFill>
                <a:latin typeface="Comic Sans MS" panose="030F0702030302020204" pitchFamily="66" charset="0"/>
              </a:rPr>
            </a:br>
            <a:r>
              <a:rPr lang="en-US" altLang="en-US" sz="1200" b="1" u="sng" dirty="0">
                <a:latin typeface="Comic Sans MS" panose="030F0702030302020204" pitchFamily="66" charset="0"/>
              </a:rPr>
              <a:t>Work with your health care team!</a:t>
            </a:r>
            <a:br>
              <a:rPr lang="en-US" altLang="en-US" sz="1200" b="1" dirty="0">
                <a:solidFill>
                  <a:schemeClr val="tx1"/>
                </a:solidFill>
                <a:latin typeface="Comic Sans MS" panose="030F0702030302020204" pitchFamily="66" charset="0"/>
              </a:rPr>
            </a:br>
            <a:r>
              <a:rPr lang="en-US" altLang="en-US" sz="1200" b="1" dirty="0">
                <a:solidFill>
                  <a:schemeClr val="tx1"/>
                </a:solidFill>
                <a:latin typeface="Comic Sans MS" panose="030F0702030302020204" pitchFamily="66" charset="0"/>
              </a:rPr>
              <a:t>Control your medical conditions - Talk with your doctor about steps you can take to lower your risk for stroke. If you have heart disease, high cholesterol, high blood pressure, or diabetes, you can take steps to lower your risk for stroke.</a:t>
            </a:r>
            <a:br>
              <a:rPr lang="en-US" altLang="en-US" sz="1200" b="1" dirty="0">
                <a:solidFill>
                  <a:schemeClr val="tx1"/>
                </a:solidFill>
                <a:latin typeface="Comic Sans MS" panose="030F0702030302020204" pitchFamily="66" charset="0"/>
              </a:rPr>
            </a:br>
            <a:br>
              <a:rPr lang="en-US" altLang="en-US" sz="1200" b="1" dirty="0">
                <a:latin typeface="Comic Sans MS" panose="030F0702030302020204" pitchFamily="66" charset="0"/>
              </a:rPr>
            </a:br>
            <a:r>
              <a:rPr lang="en-US" altLang="en-US" sz="1200" b="1" dirty="0">
                <a:latin typeface="Comic Sans MS" panose="030F0702030302020204" pitchFamily="66" charset="0"/>
              </a:rPr>
              <a:t>Understanding the relationships between stroke and our genomics is a primary goal of the ISGC! </a:t>
            </a:r>
            <a:endParaRPr lang="en-US" altLang="en-US" sz="3200" i="1"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3205491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288C4-7634-0660-A561-418BE34B4477}"/>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9EDE2BD-BEE8-EF31-7C73-D1353F844B13}"/>
              </a:ext>
            </a:extLst>
          </p:cNvPr>
          <p:cNvSpPr>
            <a:spLocks noGrp="1" noChangeArrowheads="1"/>
          </p:cNvSpPr>
          <p:nvPr>
            <p:ph type="ctrTitle"/>
          </p:nvPr>
        </p:nvSpPr>
        <p:spPr>
          <a:xfrm>
            <a:off x="254000" y="304800"/>
            <a:ext cx="11694160" cy="6451600"/>
          </a:xfrm>
        </p:spPr>
        <p:txBody>
          <a:bodyPr/>
          <a:lstStyle/>
          <a:p>
            <a:pPr eaLnBrk="1" hangingPunct="1"/>
            <a:r>
              <a:rPr lang="en-US" altLang="en-US" sz="1800" b="1" dirty="0">
                <a:latin typeface="Comic Sans MS" panose="030F0702030302020204" pitchFamily="66" charset="0"/>
              </a:rPr>
              <a:t>Stroke Risk: Prevention steps and strategies (2).</a:t>
            </a:r>
            <a:br>
              <a:rPr lang="en-US" altLang="en-US" sz="1400" b="1" dirty="0">
                <a:solidFill>
                  <a:schemeClr val="tx1"/>
                </a:solidFill>
                <a:latin typeface="Comic Sans MS" panose="030F0702030302020204" pitchFamily="66" charset="0"/>
              </a:rPr>
            </a:br>
            <a:br>
              <a:rPr lang="en-US" altLang="en-US" sz="1400" b="1" dirty="0">
                <a:solidFill>
                  <a:schemeClr val="tx1"/>
                </a:solidFill>
                <a:latin typeface="Comic Sans MS" panose="030F0702030302020204" pitchFamily="66" charset="0"/>
              </a:rPr>
            </a:br>
            <a:r>
              <a:rPr lang="en-US" altLang="en-US" sz="1400" b="1" u="sng" dirty="0">
                <a:latin typeface="Comic Sans MS" panose="030F0702030302020204" pitchFamily="66" charset="0"/>
              </a:rPr>
              <a:t>Check cholesterol</a:t>
            </a:r>
            <a:br>
              <a:rPr lang="en-US" altLang="en-US" sz="1400" b="1" dirty="0">
                <a:solidFill>
                  <a:schemeClr val="tx1"/>
                </a:solidFill>
                <a:latin typeface="Comic Sans MS" panose="030F0702030302020204" pitchFamily="66" charset="0"/>
              </a:rPr>
            </a:br>
            <a:r>
              <a:rPr lang="en-US" altLang="en-US" sz="1400" b="1" dirty="0">
                <a:solidFill>
                  <a:schemeClr val="tx1"/>
                </a:solidFill>
                <a:latin typeface="Comic Sans MS" panose="030F0702030302020204" pitchFamily="66" charset="0"/>
              </a:rPr>
              <a:t>Your doctor should test your cholesterol levels at least once every 5 years. Talk with your health care team about this simple blood test. If you have high cholesterol, medicine and lifestyle changes can help lower your risk for stroke.</a:t>
            </a:r>
            <a:br>
              <a:rPr lang="en-US" altLang="en-US" sz="1400" b="1" dirty="0">
                <a:solidFill>
                  <a:schemeClr val="tx1"/>
                </a:solidFill>
                <a:latin typeface="Comic Sans MS" panose="030F0702030302020204" pitchFamily="66" charset="0"/>
              </a:rPr>
            </a:br>
            <a:br>
              <a:rPr lang="en-US" altLang="en-US" sz="1400" b="1" dirty="0">
                <a:solidFill>
                  <a:schemeClr val="tx1"/>
                </a:solidFill>
                <a:latin typeface="Comic Sans MS" panose="030F0702030302020204" pitchFamily="66" charset="0"/>
              </a:rPr>
            </a:br>
            <a:r>
              <a:rPr lang="en-US" altLang="en-US" sz="1400" b="1" u="sng" dirty="0">
                <a:latin typeface="Comic Sans MS" panose="030F0702030302020204" pitchFamily="66" charset="0"/>
              </a:rPr>
              <a:t>Control blood pressure</a:t>
            </a:r>
            <a:br>
              <a:rPr lang="en-US" altLang="en-US" sz="1400" b="1" dirty="0">
                <a:solidFill>
                  <a:schemeClr val="tx1"/>
                </a:solidFill>
                <a:latin typeface="Comic Sans MS" panose="030F0702030302020204" pitchFamily="66" charset="0"/>
              </a:rPr>
            </a:br>
            <a:r>
              <a:rPr lang="en-US" altLang="en-US" sz="1400" b="1" dirty="0">
                <a:solidFill>
                  <a:schemeClr val="tx1"/>
                </a:solidFill>
                <a:latin typeface="Comic Sans MS" panose="030F0702030302020204" pitchFamily="66" charset="0"/>
              </a:rPr>
              <a:t>High blood pressure usually has no symptoms, so be sure to have it checked on a regular basis. Talk to your health care team about how often you should check your levels. You can check your blood pressure at home, at a doctor's office, or at a pharmacy.</a:t>
            </a:r>
            <a:br>
              <a:rPr lang="en-US" altLang="en-US" sz="1400" b="1" dirty="0">
                <a:solidFill>
                  <a:schemeClr val="tx1"/>
                </a:solidFill>
                <a:latin typeface="Comic Sans MS" panose="030F0702030302020204" pitchFamily="66" charset="0"/>
              </a:rPr>
            </a:br>
            <a:r>
              <a:rPr lang="en-US" altLang="en-US" sz="1400" b="1" dirty="0">
                <a:solidFill>
                  <a:schemeClr val="tx1"/>
                </a:solidFill>
                <a:latin typeface="Comic Sans MS" panose="030F0702030302020204" pitchFamily="66" charset="0"/>
              </a:rPr>
              <a:t>If you have high blood pressure, your doctor might prescribe medicine, suggest some changes in your lifestyle, or recommend that you choose foods with lower sodium </a:t>
            </a:r>
            <a:r>
              <a:rPr lang="en-US" altLang="en-US" sz="1400" b="1">
                <a:solidFill>
                  <a:schemeClr val="tx1"/>
                </a:solidFill>
                <a:latin typeface="Comic Sans MS" panose="030F0702030302020204" pitchFamily="66" charset="0"/>
              </a:rPr>
              <a:t>(low salt</a:t>
            </a:r>
            <a:r>
              <a:rPr lang="en-US" altLang="en-US" sz="1400" b="1" dirty="0">
                <a:solidFill>
                  <a:schemeClr val="tx1"/>
                </a:solidFill>
                <a:latin typeface="Comic Sans MS" panose="030F0702030302020204" pitchFamily="66" charset="0"/>
              </a:rPr>
              <a:t>).</a:t>
            </a:r>
            <a:br>
              <a:rPr lang="en-US" altLang="en-US" sz="1400" b="1" dirty="0">
                <a:solidFill>
                  <a:schemeClr val="tx1"/>
                </a:solidFill>
                <a:latin typeface="Comic Sans MS" panose="030F0702030302020204" pitchFamily="66" charset="0"/>
              </a:rPr>
            </a:br>
            <a:br>
              <a:rPr lang="en-US" altLang="en-US" sz="1400" b="1" dirty="0">
                <a:solidFill>
                  <a:schemeClr val="tx1"/>
                </a:solidFill>
                <a:latin typeface="Comic Sans MS" panose="030F0702030302020204" pitchFamily="66" charset="0"/>
              </a:rPr>
            </a:br>
            <a:r>
              <a:rPr lang="en-US" altLang="en-US" sz="1400" b="1" u="sng" dirty="0">
                <a:latin typeface="Comic Sans MS" panose="030F0702030302020204" pitchFamily="66" charset="0"/>
              </a:rPr>
              <a:t>Control diabetes</a:t>
            </a:r>
            <a:br>
              <a:rPr lang="en-US" altLang="en-US" sz="1400" b="1" dirty="0">
                <a:solidFill>
                  <a:schemeClr val="tx1"/>
                </a:solidFill>
                <a:latin typeface="Comic Sans MS" panose="030F0702030302020204" pitchFamily="66" charset="0"/>
              </a:rPr>
            </a:br>
            <a:r>
              <a:rPr lang="en-US" altLang="en-US" sz="1400" b="1" dirty="0">
                <a:solidFill>
                  <a:schemeClr val="tx1"/>
                </a:solidFill>
                <a:latin typeface="Comic Sans MS" panose="030F0702030302020204" pitchFamily="66" charset="0"/>
              </a:rPr>
              <a:t>If your doctor thinks you have symptoms of diabetes, he or she may recommend that you get tested. If you have diabetes, check your blood sugar levels regularly. Talk with your health care team about treatment options. Your doctor may recommend certain lifestyle changes, such as getting more physical activity or choosing healthier foods. These actions will help keep your blood sugar under control and help lower your risk for stroke.</a:t>
            </a:r>
            <a:br>
              <a:rPr lang="en-US" altLang="en-US" sz="1400" b="1" dirty="0">
                <a:solidFill>
                  <a:schemeClr val="tx1"/>
                </a:solidFill>
                <a:latin typeface="Comic Sans MS" panose="030F0702030302020204" pitchFamily="66" charset="0"/>
              </a:rPr>
            </a:br>
            <a:br>
              <a:rPr lang="en-US" altLang="en-US" sz="1400" b="1" dirty="0">
                <a:solidFill>
                  <a:schemeClr val="tx1"/>
                </a:solidFill>
                <a:latin typeface="Comic Sans MS" panose="030F0702030302020204" pitchFamily="66" charset="0"/>
              </a:rPr>
            </a:br>
            <a:r>
              <a:rPr lang="en-US" altLang="en-US" sz="1400" b="1" u="sng" dirty="0">
                <a:latin typeface="Comic Sans MS" panose="030F0702030302020204" pitchFamily="66" charset="0"/>
              </a:rPr>
              <a:t>Treat heart disease</a:t>
            </a:r>
            <a:br>
              <a:rPr lang="en-US" altLang="en-US" sz="1400" b="1" dirty="0">
                <a:solidFill>
                  <a:schemeClr val="tx1"/>
                </a:solidFill>
                <a:latin typeface="Comic Sans MS" panose="030F0702030302020204" pitchFamily="66" charset="0"/>
              </a:rPr>
            </a:br>
            <a:r>
              <a:rPr lang="en-US" altLang="en-US" sz="1400" b="1" dirty="0">
                <a:solidFill>
                  <a:schemeClr val="tx1"/>
                </a:solidFill>
                <a:latin typeface="Comic Sans MS" panose="030F0702030302020204" pitchFamily="66" charset="0"/>
              </a:rPr>
              <a:t>If you have certain heart conditions, such as coronary artery disease or atrial fibrillation (irregular heartbeat), your health care team may recommend medical treatment or surgery. Taking care of heart problems can help prevent stroke.</a:t>
            </a:r>
            <a:br>
              <a:rPr lang="en-US" altLang="en-US" sz="1400" b="1" dirty="0">
                <a:solidFill>
                  <a:schemeClr val="tx1"/>
                </a:solidFill>
                <a:latin typeface="Comic Sans MS" panose="030F0702030302020204" pitchFamily="66" charset="0"/>
              </a:rPr>
            </a:br>
            <a:br>
              <a:rPr lang="en-US" altLang="en-US" sz="1400" b="1" dirty="0">
                <a:solidFill>
                  <a:schemeClr val="tx1"/>
                </a:solidFill>
                <a:latin typeface="Comic Sans MS" panose="030F0702030302020204" pitchFamily="66" charset="0"/>
              </a:rPr>
            </a:br>
            <a:r>
              <a:rPr lang="en-US" altLang="en-US" sz="1400" b="1" u="sng" dirty="0">
                <a:latin typeface="Comic Sans MS" panose="030F0702030302020204" pitchFamily="66" charset="0"/>
              </a:rPr>
              <a:t>Take your medicine and attend your doctor appointments faithfully</a:t>
            </a:r>
            <a:br>
              <a:rPr lang="en-US" altLang="en-US" sz="1400" b="1" dirty="0">
                <a:solidFill>
                  <a:schemeClr val="tx1"/>
                </a:solidFill>
                <a:latin typeface="Comic Sans MS" panose="030F0702030302020204" pitchFamily="66" charset="0"/>
              </a:rPr>
            </a:br>
            <a:r>
              <a:rPr lang="en-US" altLang="en-US" sz="1400" b="1" dirty="0">
                <a:solidFill>
                  <a:schemeClr val="tx1"/>
                </a:solidFill>
                <a:latin typeface="Comic Sans MS" panose="030F0702030302020204" pitchFamily="66" charset="0"/>
              </a:rPr>
              <a:t>If you take medicine to treat heart disease, high cholesterol, high blood pressure, or diabetes, follow your doctor's instructions carefully. Always ask questions if you don't understand something. Never stop taking your medicine without first talking to your doctor or pharmacist. Work faithfully with your health care team!</a:t>
            </a:r>
            <a:br>
              <a:rPr lang="en-US" altLang="en-US" sz="1400" b="1" dirty="0">
                <a:solidFill>
                  <a:schemeClr val="tx1"/>
                </a:solidFill>
                <a:latin typeface="Comic Sans MS" panose="030F0702030302020204" pitchFamily="66" charset="0"/>
              </a:rPr>
            </a:br>
            <a:br>
              <a:rPr lang="en-US" altLang="en-US" sz="1400" b="1" dirty="0">
                <a:latin typeface="Comic Sans MS" panose="030F0702030302020204" pitchFamily="66" charset="0"/>
              </a:rPr>
            </a:br>
            <a:r>
              <a:rPr lang="en-US" altLang="en-US" sz="1400" b="1" dirty="0">
                <a:latin typeface="Comic Sans MS" panose="030F0702030302020204" pitchFamily="66" charset="0"/>
              </a:rPr>
              <a:t>Understanding the relationships between stroke and our genomics is a primary goal of the ISGC! </a:t>
            </a:r>
            <a:br>
              <a:rPr lang="en-US" altLang="en-US" sz="6000" b="1" dirty="0">
                <a:latin typeface="Comic Sans MS" panose="030F0702030302020204" pitchFamily="66" charset="0"/>
              </a:rPr>
            </a:br>
            <a:endParaRPr lang="en-US" altLang="en-US" sz="2400" i="1"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128777534"/>
      </p:ext>
    </p:extLst>
  </p:cSld>
  <p:clrMapOvr>
    <a:masterClrMapping/>
  </p:clrMapOvr>
</p:sld>
</file>

<file path=ppt/theme/theme1.xml><?xml version="1.0" encoding="utf-8"?>
<a:theme xmlns:a="http://schemas.openxmlformats.org/drawingml/2006/main" name="4_Default Design">
  <a:themeElements>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37</TotalTime>
  <Words>1100</Words>
  <Application>Microsoft Office PowerPoint</Application>
  <PresentationFormat>Widescreen</PresentationFormat>
  <Paragraphs>4</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Comic Sans MS</vt:lpstr>
      <vt:lpstr>Times New Roman</vt:lpstr>
      <vt:lpstr>4_Default Design</vt:lpstr>
      <vt:lpstr>The International Stroke Genomics Consortium   Stroke Prevention  John W. Cole, M.D., M.S. Professor, Department of Neurology  Baltimore VA Health Care System University of Maryland School of Medicine  </vt:lpstr>
      <vt:lpstr>Most strokes occur due to a combination of vascular risk factors and each person’s genetics.   Stroke Risk: Family History and Genetics Family members share genes, behaviors, lifestyles, and environments that can influence their health and their risk for disease, including stroke. Stroke risk can be higher in some families than in others. Your chances of having a stroke can go up or down depending on your age, sex, and race or ethnicity.  Family history Family health history is a record of the diseases and health conditions that happen in your family. Family health history is a useful tool for understanding health risks and preventing health problems.   Genetics  Genetic factors play a role in stroke, high blood pressure, and other stroke-related conditions. Several genetic disorders can cause a stroke, including sickle cell disease as an example. People with a family history of stroke are also likely to share common environments and other potential factors that increase their risk. The chances for stroke can increase even more when heredity combines with unhealthy lifestyle choices, such as smoking cigarettes and eating an unhealthy diet.  Understanding the relationships between stroke and our genomics is a primary goal of the ISGC!  </vt:lpstr>
      <vt:lpstr>Stroke Risk: Prevention steps and strategies (1).  Choose healthy foods and drinks Choosing healthy meal and snack options can help you prevent stroke. Be sure to eat plenty of fresh fruits and vegetables. Eating foods low in saturated fats, trans fat, and cholesterol and high in fiber can help prevent high cholesterol. Limiting salt (sodium) in your diet can also lower your blood pressure. High cholesterol and high blood pressure increase your chances of having a stroke.  Keep a healthy weight Having overweight or obesity increases your risk for stroke. To determine whether your weight is in a healthy range, doctors often calculate your body mass index (BMI). If you know your weight and height, you can calculate your BMI at CDC's BMI calculator. Doctors sometimes also use waist and hip measurements to measure excess body fat.  Get regular physical activity Physical activity can help you stay at a healthy weight and lower your cholesterol and blood pressure levels. For adults, the US Surgeon General recommends 2 hours and 30 minutes of moderate-intensity aerobic physical activity, such as a brisk walk, each week. Children and teens should get 1 hour of physical activity every day.  Don't smoke Cigarette smoking greatly increases your chances of having a stroke. If you don't smoke, don't start. If you do smoke, quitting will lower your risk for stroke. Your doctor can suggest ways to help you quit.  Limit alcohol Avoid drinking too much alcohol, which can raise your blood pressure. Men should have no more than one to two drinks per day, and women should have no more than one per day.  Take your medicine and attend your doctor appointments faithfully If you take medicine to treat heart disease, high cholesterol, high blood pressure, or diabetes, follow your doctor's instructions carefully. Always ask questions if you don't understand something. Never stop taking your medicine without first talking to your doctor or pharmacist.  Work with your health care team! Control your medical conditions - Talk with your doctor about steps you can take to lower your risk for stroke. If you have heart disease, high cholesterol, high blood pressure, or diabetes, you can take steps to lower your risk for stroke.  Understanding the relationships between stroke and our genomics is a primary goal of the ISGC! </vt:lpstr>
      <vt:lpstr>Stroke Risk: Prevention steps and strategies (2).  Check cholesterol Your doctor should test your cholesterol levels at least once every 5 years. Talk with your health care team about this simple blood test. If you have high cholesterol, medicine and lifestyle changes can help lower your risk for stroke.  Control blood pressure High blood pressure usually has no symptoms, so be sure to have it checked on a regular basis. Talk to your health care team about how often you should check your levels. You can check your blood pressure at home, at a doctor's office, or at a pharmacy. If you have high blood pressure, your doctor might prescribe medicine, suggest some changes in your lifestyle, or recommend that you choose foods with lower sodium (low salt).  Control diabetes If your doctor thinks you have symptoms of diabetes, he or she may recommend that you get tested. If you have diabetes, check your blood sugar levels regularly. Talk with your health care team about treatment options. Your doctor may recommend certain lifestyle changes, such as getting more physical activity or choosing healthier foods. These actions will help keep your blood sugar under control and help lower your risk for stroke.  Treat heart disease If you have certain heart conditions, such as coronary artery disease or atrial fibrillation (irregular heartbeat), your health care team may recommend medical treatment or surgery. Taking care of heart problems can help prevent stroke.  Take your medicine and attend your doctor appointments faithfully If you take medicine to treat heart disease, high cholesterol, high blood pressure, or diabetes, follow your doctor's instructions carefully. Always ask questions if you don't understand something. Never stop taking your medicine without first talking to your doctor or pharmacist. Work faithfully with your health care team!  Understanding the relationships between stroke and our genomics is a primary goal of the ISGC!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Cole, John W.</dc:creator>
  <cp:lastModifiedBy>Cole, John W.</cp:lastModifiedBy>
  <cp:revision>1</cp:revision>
  <dcterms:created xsi:type="dcterms:W3CDTF">2026-10-01T15:15:42Z</dcterms:created>
  <dcterms:modified xsi:type="dcterms:W3CDTF">2026-10-01T16:01:48Z</dcterms:modified>
</cp:coreProperties>
</file>