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0FFA7-B281-434D-8B88-F1705147FF5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FAD04-EA5F-474B-80A5-C57090D45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8663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FAD04-EA5F-474B-80A5-C57090D45E3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2171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Point-Counterpoint: Pause the GWAS, pause the sample collection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Paul de Bakker, </a:t>
            </a:r>
            <a:r>
              <a:rPr lang="en-US" dirty="0" err="1" smtClean="0"/>
              <a:t>Josee</a:t>
            </a:r>
            <a:r>
              <a:rPr lang="en-US" dirty="0" smtClean="0"/>
              <a:t> Dupuis, </a:t>
            </a:r>
            <a:r>
              <a:rPr lang="en-US" dirty="0" err="1" smtClean="0"/>
              <a:t>Myriam</a:t>
            </a:r>
            <a:r>
              <a:rPr lang="en-US" dirty="0" smtClean="0"/>
              <a:t> </a:t>
            </a:r>
            <a:r>
              <a:rPr lang="en-US" dirty="0" err="1" smtClean="0"/>
              <a:t>Fornage</a:t>
            </a:r>
            <a:r>
              <a:rPr lang="en-US" dirty="0" smtClean="0"/>
              <a:t>, Jonathan Rosand, </a:t>
            </a:r>
            <a:r>
              <a:rPr lang="en-US" dirty="0" err="1" smtClean="0"/>
              <a:t>Sudha</a:t>
            </a:r>
            <a:r>
              <a:rPr lang="en-US" dirty="0" smtClean="0"/>
              <a:t> </a:t>
            </a:r>
            <a:r>
              <a:rPr lang="en-US" dirty="0" err="1" smtClean="0"/>
              <a:t>Seshadri</a:t>
            </a:r>
            <a:r>
              <a:rPr lang="en-US" dirty="0" smtClean="0"/>
              <a:t>, David </a:t>
            </a:r>
            <a:r>
              <a:rPr lang="en-US" dirty="0" err="1" smtClean="0"/>
              <a:t>Tregouet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9100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arguments offered here are made entirely in response to our assignment and do not necessarily represent the opinions of the individuals whose names appear on the preceding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5654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do with our current 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Focus on moving from “hit” to function</a:t>
            </a:r>
          </a:p>
          <a:p>
            <a:pPr lvl="1"/>
            <a:r>
              <a:rPr lang="en-US" dirty="0" smtClean="0"/>
              <a:t>Perform sequencing only as a step down this road, rather than for new locus discovery</a:t>
            </a:r>
          </a:p>
          <a:p>
            <a:pPr lvl="1"/>
            <a:r>
              <a:rPr lang="en-US" dirty="0" smtClean="0"/>
              <a:t>Develop a “pipeline” to do this</a:t>
            </a:r>
          </a:p>
          <a:p>
            <a:r>
              <a:rPr lang="en-US" dirty="0" smtClean="0"/>
              <a:t>Produce new data (rather than new approaches) on patients who have already been genotyped</a:t>
            </a:r>
          </a:p>
          <a:p>
            <a:pPr lvl="1"/>
            <a:r>
              <a:rPr lang="en-US" dirty="0" err="1" smtClean="0"/>
              <a:t>Microbiome</a:t>
            </a:r>
            <a:endParaRPr lang="en-US" dirty="0" smtClean="0"/>
          </a:p>
          <a:p>
            <a:pPr lvl="1"/>
            <a:r>
              <a:rPr lang="en-US" dirty="0" smtClean="0"/>
              <a:t>Methylation</a:t>
            </a:r>
          </a:p>
          <a:p>
            <a:pPr lvl="1"/>
            <a:r>
              <a:rPr lang="en-US" dirty="0" err="1" smtClean="0"/>
              <a:t>iPS</a:t>
            </a:r>
            <a:r>
              <a:rPr lang="en-US" dirty="0" smtClean="0"/>
              <a:t> cells</a:t>
            </a:r>
          </a:p>
          <a:p>
            <a:pPr lvl="1"/>
            <a:r>
              <a:rPr lang="en-US" dirty="0" smtClean="0"/>
              <a:t>Acute imaging</a:t>
            </a:r>
          </a:p>
          <a:p>
            <a:pPr lvl="1"/>
            <a:r>
              <a:rPr lang="en-US" dirty="0" smtClean="0"/>
              <a:t>Obtain tissue from genotyped patients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0932861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63</TotalTime>
  <Words>127</Words>
  <Application>Microsoft Office PowerPoint</Application>
  <PresentationFormat>On-screen Show (4:3)</PresentationFormat>
  <Paragraphs>15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 Black </vt:lpstr>
      <vt:lpstr>Point-Counterpoint: Pause the GWAS, pause the sample collection</vt:lpstr>
      <vt:lpstr>Disclosure</vt:lpstr>
      <vt:lpstr>What to do with our current samples</vt:lpstr>
    </vt:vector>
  </TitlesOfParts>
  <Company>Neuroscience Intensive Care Unit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Point-Counterpoint: Pause the GWAS, pause the sample collection</dc:title>
  <dc:creator>Jonathan Rosand</dc:creator>
  <cp:lastModifiedBy>Stephen Bevan</cp:lastModifiedBy>
  <cp:revision>5</cp:revision>
  <dcterms:created xsi:type="dcterms:W3CDTF">2014-11-07T13:41:56Z</dcterms:created>
  <dcterms:modified xsi:type="dcterms:W3CDTF">2014-12-08T11:47:19Z</dcterms:modified>
</cp:coreProperties>
</file>