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8EA3F-39F9-0B49-810A-2E807C872D59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8EA3F-39F9-0B49-810A-2E807C872D59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2F72-F418-7C41-8F94-7724C781C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8EA3F-39F9-0B49-810A-2E807C872D59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2F72-F418-7C41-8F94-7724C781C9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8EA3F-39F9-0B49-810A-2E807C872D59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2F72-F418-7C41-8F94-7724C781C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8EA3F-39F9-0B49-810A-2E807C872D59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2F72-F418-7C41-8F94-7724C781C9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8EA3F-39F9-0B49-810A-2E807C872D59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2F72-F418-7C41-8F94-7724C781C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8EA3F-39F9-0B49-810A-2E807C872D59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2F72-F418-7C41-8F94-7724C781C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8EA3F-39F9-0B49-810A-2E807C872D59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8EA3F-39F9-0B49-810A-2E807C872D59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2F72-F418-7C41-8F94-7724C781C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8EA3F-39F9-0B49-810A-2E807C872D59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2F72-F418-7C41-8F94-7724C781C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8EA3F-39F9-0B49-810A-2E807C872D59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2F72-F418-7C41-8F94-7724C781C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-1"/>
            <a:ext cx="9144000" cy="7054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168EA3F-39F9-0B49-810A-2E807C872D59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B8B2F72-F418-7C41-8F94-7724C781C92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12625" y="51312"/>
            <a:ext cx="943777" cy="58740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MGH_HMS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14363" y="59778"/>
            <a:ext cx="1104889" cy="56692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2" name="Picture 126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5683" y="59778"/>
            <a:ext cx="677708" cy="56692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cdanderson@partners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none" dirty="0" smtClean="0"/>
              <a:t>ISGC Translational Research Working Group</a:t>
            </a:r>
            <a:endParaRPr lang="en-US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Update, Vision, Feedback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848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Cultivate member skills and interests in translational and animal model research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Foster collaboration from member groups throughout the ISGC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Act as a resource within the ISGC for study design and grant opportunities that harness translational methods</a:t>
            </a:r>
          </a:p>
          <a:p>
            <a:pPr marL="0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Serve as an outreach resource for researchers in related fields to get involved in the ISGC</a:t>
            </a:r>
          </a:p>
        </p:txBody>
      </p:sp>
    </p:spTree>
    <p:extLst>
      <p:ext uri="{BB962C8B-B14F-4D97-AF65-F5344CB8AC3E}">
        <p14:creationId xmlns:p14="http://schemas.microsoft.com/office/powerpoint/2010/main" xmlns="" val="208245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Membership (join us!)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Chris Anderson </a:t>
            </a:r>
            <a:r>
              <a:rPr lang="en-US" sz="1900" dirty="0" smtClean="0"/>
              <a:t>(chair)</a:t>
            </a:r>
            <a:endParaRPr lang="en-US" dirty="0" smtClean="0"/>
          </a:p>
          <a:p>
            <a:r>
              <a:rPr lang="en-US" dirty="0" smtClean="0"/>
              <a:t>Michael James </a:t>
            </a:r>
            <a:r>
              <a:rPr lang="en-US" sz="1900" dirty="0" smtClean="0"/>
              <a:t>(co-chair)</a:t>
            </a:r>
          </a:p>
          <a:p>
            <a:r>
              <a:rPr lang="en-US" dirty="0" smtClean="0"/>
              <a:t>Steve Bevan</a:t>
            </a:r>
          </a:p>
          <a:p>
            <a:r>
              <a:rPr lang="en-US" dirty="0" smtClean="0"/>
              <a:t>Jonathan </a:t>
            </a:r>
            <a:r>
              <a:rPr lang="en-US" dirty="0" err="1" smtClean="0"/>
              <a:t>Golledge</a:t>
            </a:r>
            <a:endParaRPr lang="en-US" dirty="0" smtClean="0"/>
          </a:p>
          <a:p>
            <a:r>
              <a:rPr lang="en-US" dirty="0" smtClean="0"/>
              <a:t>Paul </a:t>
            </a:r>
            <a:r>
              <a:rPr lang="en-US" dirty="0" err="1" smtClean="0"/>
              <a:t>Nyquist</a:t>
            </a:r>
            <a:endParaRPr lang="en-US" dirty="0" smtClean="0"/>
          </a:p>
          <a:p>
            <a:r>
              <a:rPr lang="en-US" dirty="0" smtClean="0"/>
              <a:t>Rainer Malik</a:t>
            </a:r>
          </a:p>
          <a:p>
            <a:r>
              <a:rPr lang="en-US" dirty="0" smtClean="0"/>
              <a:t>Israel Fernandez</a:t>
            </a:r>
          </a:p>
          <a:p>
            <a:r>
              <a:rPr lang="en-US" dirty="0" smtClean="0"/>
              <a:t>Jane Maguire</a:t>
            </a:r>
          </a:p>
          <a:p>
            <a:r>
              <a:rPr lang="en-US" dirty="0" smtClean="0"/>
              <a:t>Graeme </a:t>
            </a:r>
            <a:r>
              <a:rPr lang="en-US" dirty="0" err="1" smtClean="0"/>
              <a:t>Hankey</a:t>
            </a:r>
            <a:endParaRPr lang="en-US" dirty="0" smtClean="0"/>
          </a:p>
          <a:p>
            <a:r>
              <a:rPr lang="en-US" dirty="0" smtClean="0"/>
              <a:t>Andrew Southerland</a:t>
            </a:r>
          </a:p>
          <a:p>
            <a:r>
              <a:rPr lang="en-US" dirty="0" smtClean="0"/>
              <a:t>Stephen Williams</a:t>
            </a:r>
          </a:p>
          <a:p>
            <a:r>
              <a:rPr lang="en-US" dirty="0" err="1"/>
              <a:t>Mariya</a:t>
            </a:r>
            <a:r>
              <a:rPr lang="en-US" dirty="0"/>
              <a:t> </a:t>
            </a:r>
            <a:r>
              <a:rPr lang="en-US" dirty="0" err="1"/>
              <a:t>Gonik</a:t>
            </a:r>
            <a:endParaRPr lang="en-US" dirty="0"/>
          </a:p>
          <a:p>
            <a:r>
              <a:rPr lang="en-US" dirty="0"/>
              <a:t>Guido Falcone</a:t>
            </a:r>
          </a:p>
          <a:p>
            <a:r>
              <a:rPr lang="en-US" dirty="0" err="1"/>
              <a:t>Farid</a:t>
            </a:r>
            <a:r>
              <a:rPr lang="en-US" dirty="0"/>
              <a:t> </a:t>
            </a:r>
            <a:r>
              <a:rPr lang="en-US" dirty="0" err="1"/>
              <a:t>Radmanesh</a:t>
            </a:r>
            <a:endParaRPr lang="en-US" dirty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Pablo </a:t>
            </a:r>
            <a:r>
              <a:rPr lang="en-US" dirty="0" err="1" smtClean="0"/>
              <a:t>Moscato</a:t>
            </a:r>
            <a:endParaRPr lang="en-US" dirty="0" smtClean="0"/>
          </a:p>
          <a:p>
            <a:r>
              <a:rPr lang="en-US" dirty="0" smtClean="0"/>
              <a:t>Jin-Moo Lee</a:t>
            </a:r>
          </a:p>
          <a:p>
            <a:r>
              <a:rPr lang="en-US" dirty="0" smtClean="0"/>
              <a:t>Kevin </a:t>
            </a:r>
            <a:r>
              <a:rPr lang="en-US" dirty="0" err="1" smtClean="0"/>
              <a:t>Sheth</a:t>
            </a:r>
            <a:endParaRPr lang="en-US" dirty="0" smtClean="0"/>
          </a:p>
          <a:p>
            <a:r>
              <a:rPr lang="en-US" dirty="0" smtClean="0"/>
              <a:t>Ganesh </a:t>
            </a:r>
            <a:r>
              <a:rPr lang="en-US" dirty="0" err="1" smtClean="0"/>
              <a:t>Chauhan</a:t>
            </a:r>
            <a:endParaRPr lang="en-US" dirty="0" smtClean="0"/>
          </a:p>
          <a:p>
            <a:r>
              <a:rPr lang="en-US" dirty="0" smtClean="0"/>
              <a:t>Stephanie </a:t>
            </a:r>
            <a:r>
              <a:rPr lang="en-US" dirty="0" err="1" smtClean="0"/>
              <a:t>Debette</a:t>
            </a:r>
            <a:endParaRPr lang="en-US" dirty="0" smtClean="0"/>
          </a:p>
          <a:p>
            <a:r>
              <a:rPr lang="en-US" dirty="0" err="1" smtClean="0"/>
              <a:t>Tatjana</a:t>
            </a:r>
            <a:r>
              <a:rPr lang="en-US" dirty="0" smtClean="0"/>
              <a:t> </a:t>
            </a:r>
            <a:r>
              <a:rPr lang="en-US" dirty="0" err="1" smtClean="0"/>
              <a:t>Rundek</a:t>
            </a:r>
            <a:endParaRPr lang="en-US" dirty="0" smtClean="0"/>
          </a:p>
          <a:p>
            <a:r>
              <a:rPr lang="en-US" dirty="0" smtClean="0"/>
              <a:t>Guillaume Pare</a:t>
            </a:r>
          </a:p>
          <a:p>
            <a:r>
              <a:rPr lang="en-US" dirty="0" smtClean="0"/>
              <a:t>Steve </a:t>
            </a:r>
            <a:r>
              <a:rPr lang="en-US" dirty="0" err="1" smtClean="0"/>
              <a:t>Lubitz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Myriam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Fornage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James Faber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Lisa </a:t>
            </a:r>
            <a:r>
              <a:rPr lang="en-US" dirty="0" err="1" smtClean="0">
                <a:solidFill>
                  <a:srgbClr val="FF0000"/>
                </a:solidFill>
              </a:rPr>
              <a:t>Lincz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Philippe </a:t>
            </a:r>
            <a:r>
              <a:rPr lang="en-US" dirty="0" err="1">
                <a:solidFill>
                  <a:srgbClr val="FF0000"/>
                </a:solidFill>
              </a:rPr>
              <a:t>Bijlenga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Johan </a:t>
            </a:r>
            <a:r>
              <a:rPr lang="en-US" dirty="0" err="1">
                <a:solidFill>
                  <a:srgbClr val="FF0000"/>
                </a:solidFill>
              </a:rPr>
              <a:t>Bjorkegren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Joanna </a:t>
            </a:r>
            <a:r>
              <a:rPr lang="en-US" dirty="0" err="1">
                <a:solidFill>
                  <a:srgbClr val="FF0000"/>
                </a:solidFill>
              </a:rPr>
              <a:t>Pera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6838157" y="4118870"/>
            <a:ext cx="455877" cy="183965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489413" y="4558434"/>
            <a:ext cx="13025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Joined since Utah meeting</a:t>
            </a:r>
          </a:p>
        </p:txBody>
      </p:sp>
    </p:spTree>
    <p:extLst>
      <p:ext uri="{BB962C8B-B14F-4D97-AF65-F5344CB8AC3E}">
        <p14:creationId xmlns:p14="http://schemas.microsoft.com/office/powerpoint/2010/main" xmlns="" val="234789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8385" y="6361406"/>
            <a:ext cx="6763939" cy="49687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2534" y="5837673"/>
            <a:ext cx="8855409" cy="49687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569" y="1976810"/>
            <a:ext cx="4472029" cy="42860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5719" y="1496690"/>
            <a:ext cx="8871259" cy="42860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Toolbox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" y="1360525"/>
            <a:ext cx="9052560" cy="497402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200" dirty="0" smtClean="0"/>
              <a:t>Genetics, genomics, proteomics, risk factors, prognostic modeling, inflammation, glial activation, macrophage recruitment, sex differences, cerebral edema, blood brain barrier, white matter, cells, animal models, sequencing, translation, epigenetics, </a:t>
            </a:r>
            <a:r>
              <a:rPr lang="en-US" sz="3200" dirty="0" err="1" smtClean="0"/>
              <a:t>iPSC</a:t>
            </a:r>
            <a:r>
              <a:rPr lang="en-US" sz="3200" dirty="0" smtClean="0"/>
              <a:t>, RNA expression, protein expression, molecular assays, pharmacogenomics, alternative splicing, bioinformatics, big data, splicing, knock-in, knock-out, tissue culture, viral transfection, collateral formation, RNA sequencing, networks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8756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5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to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TRWG can </a:t>
            </a:r>
            <a:r>
              <a:rPr lang="en-US" u="sng" dirty="0" smtClean="0"/>
              <a:t>facilitate collaboration </a:t>
            </a:r>
            <a:r>
              <a:rPr lang="en-US" dirty="0" smtClean="0"/>
              <a:t>between ISGC groups performing translational genomic research pertinent to the overall mission of the ISGC</a:t>
            </a:r>
          </a:p>
          <a:p>
            <a:endParaRPr lang="en-US" dirty="0"/>
          </a:p>
          <a:p>
            <a:r>
              <a:rPr lang="en-US" dirty="0" smtClean="0"/>
              <a:t>The TRWG can be a </a:t>
            </a:r>
            <a:r>
              <a:rPr lang="en-US" u="sng" dirty="0" smtClean="0"/>
              <a:t>point of contact </a:t>
            </a:r>
            <a:r>
              <a:rPr lang="en-US" dirty="0" smtClean="0"/>
              <a:t>for translational scientists outside the ISGC who wish to learn more about ISGC resources and set up new collaborations</a:t>
            </a:r>
          </a:p>
          <a:p>
            <a:endParaRPr lang="en-US" dirty="0"/>
          </a:p>
          <a:p>
            <a:r>
              <a:rPr lang="en-US" dirty="0" smtClean="0"/>
              <a:t>The TRWG can </a:t>
            </a:r>
            <a:r>
              <a:rPr lang="en-US" u="sng" dirty="0" smtClean="0"/>
              <a:t>serve as a resource </a:t>
            </a:r>
            <a:r>
              <a:rPr lang="en-US" dirty="0" smtClean="0"/>
              <a:t>for the Steering and Data Analysis committees for topics within the purview of translational and genomic science</a:t>
            </a:r>
          </a:p>
        </p:txBody>
      </p:sp>
    </p:spTree>
    <p:extLst>
      <p:ext uri="{BB962C8B-B14F-4D97-AF65-F5344CB8AC3E}">
        <p14:creationId xmlns:p14="http://schemas.microsoft.com/office/powerpoint/2010/main" xmlns="" val="426878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Feedback?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Has the TRWG been a useful addition to the ISGC?</a:t>
            </a:r>
          </a:p>
          <a:p>
            <a:endParaRPr lang="en-US" dirty="0"/>
          </a:p>
          <a:p>
            <a:r>
              <a:rPr lang="en-US" dirty="0" smtClean="0"/>
              <a:t>Would you like to see the TRWG structured differently?</a:t>
            </a:r>
          </a:p>
          <a:p>
            <a:endParaRPr lang="en-US" dirty="0"/>
          </a:p>
          <a:p>
            <a:r>
              <a:rPr lang="en-US" dirty="0" smtClean="0"/>
              <a:t>Are there areas in which the TRWG could be useful that are not currently being explored?</a:t>
            </a:r>
          </a:p>
          <a:p>
            <a:endParaRPr lang="en-US" dirty="0"/>
          </a:p>
          <a:p>
            <a:r>
              <a:rPr lang="en-US" dirty="0" smtClean="0"/>
              <a:t>Can the TRWG be better integrated into data analysis and outreach activities?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844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Involved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Monthly conference calls via </a:t>
            </a:r>
            <a:r>
              <a:rPr lang="en-US" dirty="0" err="1" smtClean="0"/>
              <a:t>GoToMeeting</a:t>
            </a:r>
            <a:endParaRPr lang="en-US" dirty="0" smtClean="0"/>
          </a:p>
          <a:p>
            <a:pPr lvl="1"/>
            <a:r>
              <a:rPr lang="en-US" dirty="0" smtClean="0"/>
              <a:t>Presentations from group members</a:t>
            </a:r>
          </a:p>
          <a:p>
            <a:pPr lvl="1"/>
            <a:r>
              <a:rPr lang="en-US" dirty="0" smtClean="0"/>
              <a:t>Updates on continuing projects</a:t>
            </a:r>
          </a:p>
          <a:p>
            <a:pPr lvl="1"/>
            <a:r>
              <a:rPr lang="en-US" dirty="0" smtClean="0"/>
              <a:t>Suggestions for topic reviews</a:t>
            </a:r>
          </a:p>
          <a:p>
            <a:pPr lvl="1"/>
            <a:r>
              <a:rPr lang="en-US" dirty="0" smtClean="0"/>
              <a:t>Minutes sent out for each meeting for members that cannot attend</a:t>
            </a:r>
          </a:p>
          <a:p>
            <a:pPr lvl="1"/>
            <a:endParaRPr lang="en-US" dirty="0"/>
          </a:p>
          <a:p>
            <a:r>
              <a:rPr lang="en-US" u="sng" dirty="0" smtClean="0"/>
              <a:t>Everyone</a:t>
            </a:r>
            <a:r>
              <a:rPr lang="en-US" dirty="0" smtClean="0"/>
              <a:t> is welcome to join if interested</a:t>
            </a:r>
          </a:p>
          <a:p>
            <a:pPr lvl="1"/>
            <a:r>
              <a:rPr lang="en-US" dirty="0" smtClean="0"/>
              <a:t>Strength of the group is directly proportional to the breadth and depth of the skills and experience of its members</a:t>
            </a:r>
          </a:p>
          <a:p>
            <a:endParaRPr lang="en-US" dirty="0"/>
          </a:p>
          <a:p>
            <a:r>
              <a:rPr lang="en-US" dirty="0"/>
              <a:t>Email Chris Anderson (</a:t>
            </a:r>
            <a:r>
              <a:rPr lang="en-US" dirty="0">
                <a:hlinkClick r:id="rId2"/>
              </a:rPr>
              <a:t>cdanderson@partners.org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212827"/>
            <a:ext cx="914400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Thank you!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86333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sgc templat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isgc template.potx</Template>
  <TotalTime>124</TotalTime>
  <Words>413</Words>
  <Application>Microsoft Office PowerPoint</Application>
  <PresentationFormat>On-screen Show (4:3)</PresentationFormat>
  <Paragraphs>68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isgc template</vt:lpstr>
      <vt:lpstr>ISGC Translational Research Working Group</vt:lpstr>
      <vt:lpstr>Mission</vt:lpstr>
      <vt:lpstr>Membership (join us!)</vt:lpstr>
      <vt:lpstr>Toolbox</vt:lpstr>
      <vt:lpstr>Looking to the future</vt:lpstr>
      <vt:lpstr>Feedback?</vt:lpstr>
      <vt:lpstr>Getting Involved</vt:lpstr>
    </vt:vector>
  </TitlesOfParts>
  <Company>Massachusetts General Hospital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Anderson</dc:creator>
  <cp:lastModifiedBy>Stephen Bevan</cp:lastModifiedBy>
  <cp:revision>13</cp:revision>
  <dcterms:created xsi:type="dcterms:W3CDTF">2013-03-23T01:08:34Z</dcterms:created>
  <dcterms:modified xsi:type="dcterms:W3CDTF">2014-12-08T11:42:51Z</dcterms:modified>
</cp:coreProperties>
</file>