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11"/>
  </p:notesMasterIdLst>
  <p:sldIdLst>
    <p:sldId id="256" r:id="rId2"/>
    <p:sldId id="317" r:id="rId3"/>
    <p:sldId id="324" r:id="rId4"/>
    <p:sldId id="323" r:id="rId5"/>
    <p:sldId id="325" r:id="rId6"/>
    <p:sldId id="326" r:id="rId7"/>
    <p:sldId id="329" r:id="rId8"/>
    <p:sldId id="331" r:id="rId9"/>
    <p:sldId id="332" r:id="rId1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4438"/>
    <a:srgbClr val="281031"/>
    <a:srgbClr val="1F0D26"/>
    <a:srgbClr val="063F26"/>
    <a:srgbClr val="052C1B"/>
    <a:srgbClr val="893754"/>
    <a:srgbClr val="0000CC"/>
    <a:srgbClr val="8F3167"/>
    <a:srgbClr val="AC2073"/>
    <a:srgbClr val="92352E"/>
  </p:clrMru>
  <p:extLst>
    <p:ext uri="{E76CE94A-603C-4142-B9EB-6D1370010A27}">
      <p14:discardImageEditData xmlns:mc="http://schemas.openxmlformats.org/markup-compatibility/2006" xmlns:mv="urn:schemas-microsoft-com:mac:vml" xmlns="" xmlns:p14="http://schemas.microsoft.com/office/powerpoint/2010/main" val="0"/>
    </p:ext>
    <p:ext uri="{D31A062A-798A-4329-ABDD-BBA856620510}">
      <p14:defaultImageDpi xmlns:mc="http://schemas.openxmlformats.org/markup-compatibility/2006" xmlns:mv="urn:schemas-microsoft-com:mac:vml" xmlns="" xmlns:p14="http://schemas.microsoft.com/office/powerpoint/2010/main" val="220"/>
    </p:ext>
  </p:extLst>
</p:presentationPr>
</file>

<file path=ppt/tableStyles.xml><?xml version="1.0" encoding="utf-8"?>
<a:tblStyleLst xmlns:a="http://schemas.openxmlformats.org/drawingml/2006/main" def="{5C22544A-7EE6-4342-B048-85BDC9FD1C3A}">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09" autoAdjust="0"/>
    <p:restoredTop sz="84505" autoAdjust="0"/>
  </p:normalViewPr>
  <p:slideViewPr>
    <p:cSldViewPr>
      <p:cViewPr varScale="1">
        <p:scale>
          <a:sx n="94" d="100"/>
          <a:sy n="94" d="100"/>
        </p:scale>
        <p:origin x="-1404"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GB"/>
  <c:style val="8"/>
  <c:chart>
    <c:autoTitleDeleted val="1"/>
    <c:plotArea>
      <c:layout/>
      <c:barChart>
        <c:barDir val="bar"/>
        <c:grouping val="clustered"/>
        <c:ser>
          <c:idx val="0"/>
          <c:order val="0"/>
          <c:tx>
            <c:strRef>
              <c:f>Sheet1!$B$1</c:f>
              <c:strCache>
                <c:ptCount val="1"/>
                <c:pt idx="0">
                  <c:v>DWI</c:v>
                </c:pt>
              </c:strCache>
            </c:strRef>
          </c:tx>
          <c:spPr>
            <a:solidFill>
              <a:srgbClr val="1C4C47"/>
            </a:solidFill>
          </c:spPr>
          <c:dLbls>
            <c:txPr>
              <a:bodyPr/>
              <a:lstStyle/>
              <a:p>
                <a:pPr>
                  <a:defRPr b="1"/>
                </a:pPr>
                <a:endParaRPr lang="en-US"/>
              </a:p>
            </c:txPr>
            <c:showVal val="1"/>
          </c:dLbls>
          <c:cat>
            <c:strRef>
              <c:f>Sheet1!$A$2:$A$13</c:f>
              <c:strCache>
                <c:ptCount val="12"/>
                <c:pt idx="0">
                  <c:v>Basicmar</c:v>
                </c:pt>
                <c:pt idx="1">
                  <c:v>BRAINS</c:v>
                </c:pt>
                <c:pt idx="2">
                  <c:v>GASROS</c:v>
                </c:pt>
                <c:pt idx="3">
                  <c:v>GCNKSS</c:v>
                </c:pt>
                <c:pt idx="4">
                  <c:v>GEOS</c:v>
                </c:pt>
                <c:pt idx="5">
                  <c:v>Gotenberg</c:v>
                </c:pt>
                <c:pt idx="6">
                  <c:v>Graz</c:v>
                </c:pt>
                <c:pt idx="7">
                  <c:v>ISGS</c:v>
                </c:pt>
                <c:pt idx="8">
                  <c:v>Krakow</c:v>
                </c:pt>
                <c:pt idx="9">
                  <c:v>Leuven</c:v>
                </c:pt>
                <c:pt idx="10">
                  <c:v>Lund</c:v>
                </c:pt>
                <c:pt idx="11">
                  <c:v>MIAMSR</c:v>
                </c:pt>
              </c:strCache>
            </c:strRef>
          </c:cat>
          <c:val>
            <c:numRef>
              <c:f>Sheet1!$B$2:$B$13</c:f>
              <c:numCache>
                <c:formatCode>General</c:formatCode>
                <c:ptCount val="12"/>
                <c:pt idx="0">
                  <c:v>112</c:v>
                </c:pt>
                <c:pt idx="1">
                  <c:v>59</c:v>
                </c:pt>
                <c:pt idx="2">
                  <c:v>473</c:v>
                </c:pt>
                <c:pt idx="3">
                  <c:v>211</c:v>
                </c:pt>
                <c:pt idx="4">
                  <c:v>66</c:v>
                </c:pt>
                <c:pt idx="5">
                  <c:v>214</c:v>
                </c:pt>
                <c:pt idx="6">
                  <c:v>230</c:v>
                </c:pt>
                <c:pt idx="7">
                  <c:v>401</c:v>
                </c:pt>
                <c:pt idx="8">
                  <c:v>180</c:v>
                </c:pt>
                <c:pt idx="9">
                  <c:v>445</c:v>
                </c:pt>
                <c:pt idx="10">
                  <c:v>195</c:v>
                </c:pt>
                <c:pt idx="11">
                  <c:v>261</c:v>
                </c:pt>
              </c:numCache>
            </c:numRef>
          </c:val>
        </c:ser>
        <c:axId val="79447936"/>
        <c:axId val="79449472"/>
      </c:barChart>
      <c:catAx>
        <c:axId val="79447936"/>
        <c:scaling>
          <c:orientation val="minMax"/>
        </c:scaling>
        <c:axPos val="l"/>
        <c:tickLblPos val="nextTo"/>
        <c:crossAx val="79449472"/>
        <c:crosses val="autoZero"/>
        <c:auto val="1"/>
        <c:lblAlgn val="ctr"/>
        <c:lblOffset val="100"/>
      </c:catAx>
      <c:valAx>
        <c:axId val="79449472"/>
        <c:scaling>
          <c:orientation val="minMax"/>
        </c:scaling>
        <c:axPos val="b"/>
        <c:majorGridlines/>
        <c:numFmt formatCode="General" sourceLinked="1"/>
        <c:tickLblPos val="nextTo"/>
        <c:crossAx val="79447936"/>
        <c:crosses val="autoZero"/>
        <c:crossBetween val="between"/>
      </c:valAx>
    </c:plotArea>
    <c:plotVisOnly val="1"/>
    <c:dispBlanksAs val="gap"/>
  </c:chart>
  <c:txPr>
    <a:bodyPr/>
    <a:lstStyle/>
    <a:p>
      <a:pPr>
        <a:defRPr sz="1800"/>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14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14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14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4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614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09DD5A9-0F40-4116-B883-0AB15103EE0E}" type="slidenum">
              <a:rPr lang="en-US"/>
              <a:pPr/>
              <a:t>‹#›</a:t>
            </a:fld>
            <a:endParaRPr lang="en-US"/>
          </a:p>
        </p:txBody>
      </p:sp>
    </p:spTree>
    <p:extLst>
      <p:ext uri="{BB962C8B-B14F-4D97-AF65-F5344CB8AC3E}">
        <p14:creationId xmlns:mc="http://schemas.openxmlformats.org/markup-compatibility/2006" xmlns:mv="urn:schemas-microsoft-com:mac:vml" xmlns="" xmlns:p14="http://schemas.microsoft.com/office/powerpoint/2010/main" val="27758934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F6DD60D-5D5A-4F1A-A85B-F9BBB942FE25}" type="slidenum">
              <a:rPr lang="en-US" smtClean="0"/>
              <a:pPr>
                <a:defRPr/>
              </a:pPr>
              <a:t>5</a:t>
            </a:fld>
            <a:endParaRPr lang="en-US"/>
          </a:p>
        </p:txBody>
      </p:sp>
    </p:spTree>
    <p:extLst>
      <p:ext uri="{BB962C8B-B14F-4D97-AF65-F5344CB8AC3E}">
        <p14:creationId xmlns:mc="http://schemas.openxmlformats.org/markup-compatibility/2006" xmlns:mv="urn:schemas-microsoft-com:mac:vml" xmlns:p14="http://schemas.microsoft.com/office/powerpoint/2010/main" xmlns="" val="3981178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Cener</a:t>
            </a:r>
            <a:r>
              <a:rPr lang="en-US" dirty="0" smtClean="0"/>
              <a:t> vignette</a:t>
            </a:r>
            <a:r>
              <a:rPr lang="en-US" baseline="0" dirty="0" smtClean="0"/>
              <a:t> shows </a:t>
            </a:r>
            <a:r>
              <a:rPr lang="en-US" dirty="0" smtClean="0"/>
              <a:t>3 native,</a:t>
            </a:r>
            <a:r>
              <a:rPr lang="en-US" baseline="0" dirty="0" smtClean="0"/>
              <a:t> pre-existing (</a:t>
            </a:r>
            <a:r>
              <a:rPr lang="en-US" baseline="0" dirty="0" err="1" smtClean="0"/>
              <a:t>ie</a:t>
            </a:r>
            <a:r>
              <a:rPr lang="en-US" baseline="0" dirty="0" smtClean="0"/>
              <a:t>, in healthy tissue, before occlusive disease) collaterals cross connecting the distal most arterioles of adjacent arterial trees.  Arrows depict absence of net flow in the collaterals…when there is no obstruction.  Collateral recruitment shows that flow across the col network occurs with acute obstruction.  </a:t>
            </a:r>
          </a:p>
          <a:p>
            <a:endParaRPr lang="en-US" dirty="0" smtClean="0"/>
          </a:p>
          <a:p>
            <a:r>
              <a:rPr lang="en-US" dirty="0" smtClean="0"/>
              <a:t>Animal</a:t>
            </a:r>
            <a:r>
              <a:rPr lang="en-US" baseline="0" dirty="0" smtClean="0"/>
              <a:t> studies of the collateral circulation has focused for many years on collateral remodeling (anatomic enlargement of lumen diameter after blockade of one of the trees; requires days to weeks to reach maximum</a:t>
            </a:r>
            <a:r>
              <a:rPr lang="en-US" baseline="0" dirty="0" smtClean="0">
                <a:sym typeface="Wingdings" panose="05000000000000000000" pitchFamily="2" charset="2"/>
              </a:rPr>
              <a:t> </a:t>
            </a:r>
            <a:r>
              <a:rPr lang="en-US" baseline="0" dirty="0" smtClean="0"/>
              <a:t>2-10 fold increase in diameter) – the biology of the process, that some </a:t>
            </a:r>
            <a:r>
              <a:rPr lang="en-US" baseline="0" dirty="0" err="1" smtClean="0"/>
              <a:t>cardiovasvular</a:t>
            </a:r>
            <a:r>
              <a:rPr lang="en-US" baseline="0" dirty="0" smtClean="0"/>
              <a:t> risk factors impair it and how, and how to augment it.  The larger black arrows depict the great flow that then can occur across the collaterals.</a:t>
            </a:r>
          </a:p>
          <a:p>
            <a:endParaRPr lang="en-US" baseline="0" dirty="0" smtClean="0"/>
          </a:p>
          <a:p>
            <a:r>
              <a:rPr lang="en-US" baseline="0" dirty="0" smtClean="0"/>
              <a:t>Faber lab’s research has brought attention to the four other areas shown – that the native, pre-existing collateral circulation varies with differences in genetic background and presence of certain environmental factors (eg, CV risk factors, age), the mechanisms underlying both, when and how collaterals form in the first place – we’ve found this occurs late in gestation (and termed it collaterogenesis), and that new collaterals can form de novo in adults animals with AIS and acute MI – with significant functional impact (we’ve termed this process neo-collateral formation).</a:t>
            </a:r>
            <a:endParaRPr lang="en-US" dirty="0" smtClean="0"/>
          </a:p>
        </p:txBody>
      </p:sp>
      <p:sp>
        <p:nvSpPr>
          <p:cNvPr id="4" name="Slide Number Placeholder 3"/>
          <p:cNvSpPr>
            <a:spLocks noGrp="1"/>
          </p:cNvSpPr>
          <p:nvPr>
            <p:ph type="sldNum" sz="quarter" idx="10"/>
          </p:nvPr>
        </p:nvSpPr>
        <p:spPr/>
        <p:txBody>
          <a:bodyPr/>
          <a:lstStyle/>
          <a:p>
            <a:pPr>
              <a:defRPr/>
            </a:pPr>
            <a:fld id="{4F6DD60D-5D5A-4F1A-A85B-F9BBB942FE25}" type="slidenum">
              <a:rPr lang="en-US" smtClean="0">
                <a:solidFill>
                  <a:prstClr val="black"/>
                </a:solidFill>
              </a:rPr>
              <a:pPr>
                <a:defRPr/>
              </a:pPr>
              <a:t>6</a:t>
            </a:fld>
            <a:endParaRPr lang="en-US">
              <a:solidFill>
                <a:prstClr val="black"/>
              </a:solidFill>
            </a:endParaRPr>
          </a:p>
        </p:txBody>
      </p:sp>
    </p:spTree>
    <p:extLst>
      <p:ext uri="{BB962C8B-B14F-4D97-AF65-F5344CB8AC3E}">
        <p14:creationId xmlns:mc="http://schemas.openxmlformats.org/markup-compatibility/2006" xmlns:mv="urn:schemas-microsoft-com:mac:vml" xmlns:p14="http://schemas.microsoft.com/office/powerpoint/2010/main" xmlns="" val="3981178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We’ve named</a:t>
            </a:r>
            <a:r>
              <a:rPr lang="en-US" baseline="0" dirty="0" smtClean="0"/>
              <a:t> the locus “Determinant of collateral extent-1”. The slide shows the protein coding genes contained therein.  And the steps we are taking to identify the causal locus are the word bullets at the bottom of the slide.  The red Xs indicate knock out mice or a spontaneous deletion mutant mouse (COD) that we’ve phenotyped – finding no effect on collateral number or diameter in brain or hindlimb, thus indicating the bordered genes are not the causal one. </a:t>
            </a:r>
          </a:p>
          <a:p>
            <a:r>
              <a:rPr lang="en-US" baseline="0" dirty="0" smtClean="0"/>
              <a:t>Bacterial artificial chromosome (BAC) method.  We hope to have the gene soon, if it is a protein coding gene.  Otherwise, on to the other genetic elements in the interval.  </a:t>
            </a:r>
          </a:p>
          <a:p>
            <a:r>
              <a:rPr lang="en-US" baseline="0" dirty="0" smtClean="0"/>
              <a:t>Dce1 is contiguous on </a:t>
            </a:r>
            <a:r>
              <a:rPr lang="en-US" baseline="0" dirty="0" err="1" smtClean="0"/>
              <a:t>Chr</a:t>
            </a:r>
            <a:r>
              <a:rPr lang="en-US" baseline="0" dirty="0" smtClean="0"/>
              <a:t> 16 in human. Same protein coding genes are present in the human locus.</a:t>
            </a:r>
            <a:endParaRPr lang="en-US" dirty="0"/>
          </a:p>
        </p:txBody>
      </p:sp>
      <p:sp>
        <p:nvSpPr>
          <p:cNvPr id="4" name="Slide Number Placeholder 3"/>
          <p:cNvSpPr>
            <a:spLocks noGrp="1"/>
          </p:cNvSpPr>
          <p:nvPr>
            <p:ph type="sldNum" sz="quarter" idx="10"/>
          </p:nvPr>
        </p:nvSpPr>
        <p:spPr/>
        <p:txBody>
          <a:bodyPr/>
          <a:lstStyle/>
          <a:p>
            <a:pPr>
              <a:defRPr/>
            </a:pPr>
            <a:fld id="{4F6DD60D-5D5A-4F1A-A85B-F9BBB942FE25}" type="slidenum">
              <a:rPr lang="en-US" smtClean="0">
                <a:solidFill>
                  <a:prstClr val="black"/>
                </a:solidFill>
              </a:rPr>
              <a:pPr>
                <a:defRPr/>
              </a:pPr>
              <a:t>7</a:t>
            </a:fld>
            <a:endParaRPr lang="en-US">
              <a:solidFill>
                <a:prstClr val="black"/>
              </a:solidFill>
            </a:endParaRPr>
          </a:p>
        </p:txBody>
      </p:sp>
    </p:spTree>
    <p:extLst>
      <p:ext uri="{BB962C8B-B14F-4D97-AF65-F5344CB8AC3E}">
        <p14:creationId xmlns:mc="http://schemas.openxmlformats.org/markup-compatibility/2006" xmlns:mv="urn:schemas-microsoft-com:mac:vml" xmlns:p14="http://schemas.microsoft.com/office/powerpoint/2010/main" xmlns="" val="2140337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defTabSz="897301" eaLnBrk="0" hangingPunct="0">
              <a:defRPr/>
            </a:pPr>
            <a:r>
              <a:rPr lang="en-US" dirty="0" smtClean="0"/>
              <a:t>The pictures</a:t>
            </a:r>
            <a:r>
              <a:rPr lang="en-US" baseline="0" dirty="0" smtClean="0"/>
              <a:t> at the top show a congenic </a:t>
            </a:r>
            <a:r>
              <a:rPr lang="en-US" baseline="0" dirty="0" err="1" smtClean="0"/>
              <a:t>Balb</a:t>
            </a:r>
            <a:r>
              <a:rPr lang="en-US" baseline="0" dirty="0" smtClean="0"/>
              <a:t> mouse (BC-like) that is homozygous BALB for the Dce1 allele as well as </a:t>
            </a:r>
            <a:r>
              <a:rPr lang="en-US" baseline="0" dirty="0" err="1" smtClean="0"/>
              <a:t>balb</a:t>
            </a:r>
            <a:r>
              <a:rPr lang="en-US" baseline="0" dirty="0" smtClean="0"/>
              <a:t> everywhere else in the genome (in other words, essentially a wild-type </a:t>
            </a:r>
            <a:r>
              <a:rPr lang="en-US" baseline="0" dirty="0" err="1" smtClean="0"/>
              <a:t>Balb</a:t>
            </a:r>
            <a:r>
              <a:rPr lang="en-US" baseline="0" dirty="0" smtClean="0"/>
              <a:t> </a:t>
            </a:r>
            <a:r>
              <a:rPr lang="en-US" baseline="0" dirty="0" err="1" smtClean="0"/>
              <a:t>mous</a:t>
            </a:r>
            <a:r>
              <a:rPr lang="en-US" baseline="0" dirty="0" smtClean="0"/>
              <a:t>).  It has only one collateral (and it is 50% smaller in diameter that C57 average diameter of collaterals).  The other is a </a:t>
            </a:r>
            <a:r>
              <a:rPr lang="en-US" baseline="0" dirty="0" err="1" smtClean="0"/>
              <a:t>Balb</a:t>
            </a:r>
            <a:r>
              <a:rPr lang="en-US" baseline="0" dirty="0" smtClean="0"/>
              <a:t> mouse ~everywhere in the genome except at Dce1 where it is homozygous for the C57 (“B6”) allele of Dce1.  This “introgression” restores 85% of the collateral number and average collateral diameter that is seen in the B6 wild type strain. These congenic strains have been back-crossed to </a:t>
            </a:r>
            <a:r>
              <a:rPr lang="en-US" baseline="0" dirty="0" err="1" smtClean="0"/>
              <a:t>Balb</a:t>
            </a:r>
            <a:r>
              <a:rPr lang="en-US" baseline="0" dirty="0" smtClean="0"/>
              <a:t> 10 generations, so essentially “pure” </a:t>
            </a:r>
            <a:r>
              <a:rPr lang="en-US" baseline="0" dirty="0" err="1" smtClean="0"/>
              <a:t>balb</a:t>
            </a:r>
            <a:r>
              <a:rPr lang="en-US" baseline="0" dirty="0" smtClean="0"/>
              <a:t> except at the Dce1 locus.</a:t>
            </a:r>
            <a:endParaRPr lang="en-US" dirty="0" smtClean="0"/>
          </a:p>
          <a:p>
            <a:pPr defTabSz="897301" eaLnBrk="0" hangingPunct="0">
              <a:defRPr/>
            </a:pPr>
            <a:endParaRPr lang="en-US" dirty="0" smtClean="0"/>
          </a:p>
          <a:p>
            <a:pPr defTabSz="897301" eaLnBrk="0" hangingPunct="0">
              <a:defRPr/>
            </a:pPr>
            <a:r>
              <a:rPr lang="en-US" dirty="0" smtClean="0"/>
              <a:t>The two word bullets are</a:t>
            </a:r>
            <a:r>
              <a:rPr lang="en-US" baseline="0" dirty="0" smtClean="0"/>
              <a:t> two features that make us think that variants in human Dce1 may be important in variation in collateral extent (score/status) in humans, eg as seen in AIS patients, and collateral circulation of heart and lower extremities, which are also known to vary widely among healthy pts w/o CAD and w/o PAD.</a:t>
            </a:r>
          </a:p>
          <a:p>
            <a:pPr defTabSz="897301" eaLnBrk="0" hangingPunct="0">
              <a:defRPr/>
            </a:pPr>
            <a:endParaRPr lang="en-US" baseline="0" dirty="0" smtClean="0"/>
          </a:p>
          <a:p>
            <a:pPr defTabSz="897301" eaLnBrk="0" hangingPunct="0">
              <a:defRPr/>
            </a:pPr>
            <a:r>
              <a:rPr lang="en-US" baseline="0" dirty="0" smtClean="0"/>
              <a:t>The last panel shows the prospective observational study announced at ISC14 that is just now beginning enrollment.  The 10 stroke centers are centers with a particular interest in the human cerebral pial collateral circulation in stroke patients, and that obtain collateral status during sub-acute stage workup as standard of care. They are in US, Canada, Barcelona and U Newcastle Australia.  I am seeking to recruit more centers.</a:t>
            </a:r>
          </a:p>
          <a:p>
            <a:pPr defTabSz="897301" eaLnBrk="0" hangingPunct="0">
              <a:defRPr/>
            </a:pPr>
            <a:endParaRPr lang="en-US" baseline="0" dirty="0" smtClean="0"/>
          </a:p>
          <a:p>
            <a:pPr defTabSz="897301" eaLnBrk="0" hangingPunct="0">
              <a:defRPr/>
            </a:pPr>
            <a:r>
              <a:rPr lang="en-US" baseline="0" dirty="0" smtClean="0"/>
              <a:t>The study is a SNP association study across human Dce1 (and across several genes on different chromosomes that we’ve shown are part of (required) the collaterogenesis pathway).  The pts are M1/M2 complete occlusions, with no involvement of COW, CEU </a:t>
            </a:r>
            <a:r>
              <a:rPr lang="en-US" baseline="0" dirty="0" err="1" smtClean="0"/>
              <a:t>enthnicity</a:t>
            </a:r>
            <a:r>
              <a:rPr lang="en-US" baseline="0" dirty="0" smtClean="0"/>
              <a:t>.  The primary endpoint is collateral score (DSI, multimodal/dynamic/perfusion CTA or MRI).  Major secondary are stroke severity and outcome.</a:t>
            </a:r>
          </a:p>
        </p:txBody>
      </p:sp>
      <p:sp>
        <p:nvSpPr>
          <p:cNvPr id="4" name="Slide Number Placeholder 3"/>
          <p:cNvSpPr>
            <a:spLocks noGrp="1"/>
          </p:cNvSpPr>
          <p:nvPr>
            <p:ph type="sldNum" sz="quarter" idx="10"/>
          </p:nvPr>
        </p:nvSpPr>
        <p:spPr/>
        <p:txBody>
          <a:bodyPr/>
          <a:lstStyle/>
          <a:p>
            <a:fld id="{18A90457-C66E-4086-BD36-79D69E46BA80}"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99230A-C67F-49D6-B070-1B5F8CC85174}" type="slidenum">
              <a:rPr lang="en-US" smtClean="0"/>
              <a:pPr/>
              <a:t>9</a:t>
            </a:fld>
            <a:endParaRPr lang="en-US"/>
          </a:p>
        </p:txBody>
      </p:sp>
    </p:spTree>
    <p:extLst>
      <p:ext uri="{BB962C8B-B14F-4D97-AF65-F5344CB8AC3E}">
        <p14:creationId xmlns:mc="http://schemas.openxmlformats.org/markup-compatibility/2006" xmlns:mv="urn:schemas-microsoft-com:mac:vml" xmlns="" xmlns:p14="http://schemas.microsoft.com/office/powerpoint/2010/main" val="1312287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56E4FA3-31FD-43F6-9578-5CA336063E96}"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C486ED6-2F0F-47C5-9D92-CBE1EEA7F28D}"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B1588BF-22B4-4A8C-9953-B4C268E4DC9E}"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6EB2489-7850-4876-9F7C-AD18CC804C4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EA89C8D5-F68E-4946-A982-1BB5A1B6CF0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4FDCDA72-A581-4997-9BA9-19F32C129A0D}"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C3D689C-C0FB-40C9-B021-F70615F0AB89}"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7A5036C-CE43-402E-90FB-A2035E1D5E24}"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4E982FB-011F-46BB-A4EC-DC2BCEDF8301}"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22C9E3B-EA43-4C29-B406-0CC36FB067CA}"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A731F82-5CDD-4C70-8FEA-EAC21C2B1FC7}"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a:lstStyle/>
          <a:p>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C1FA5E91-B74A-47B6-AC0E-7A7221028722}"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505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506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4506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4506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A600191F-38B2-47E5-9BF5-A42086EE56C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Calibri" pitchFamily="34" charset="0"/>
        </a:defRPr>
      </a:lvl2pPr>
      <a:lvl3pPr algn="ctr" rtl="0" fontAlgn="base">
        <a:spcBef>
          <a:spcPct val="0"/>
        </a:spcBef>
        <a:spcAft>
          <a:spcPct val="0"/>
        </a:spcAft>
        <a:defRPr sz="4400">
          <a:solidFill>
            <a:schemeClr val="tx2"/>
          </a:solidFill>
          <a:latin typeface="Calibri" pitchFamily="34" charset="0"/>
        </a:defRPr>
      </a:lvl3pPr>
      <a:lvl4pPr algn="ctr" rtl="0" fontAlgn="base">
        <a:spcBef>
          <a:spcPct val="0"/>
        </a:spcBef>
        <a:spcAft>
          <a:spcPct val="0"/>
        </a:spcAft>
        <a:defRPr sz="4400">
          <a:solidFill>
            <a:schemeClr val="tx2"/>
          </a:solidFill>
          <a:latin typeface="Calibri" pitchFamily="34" charset="0"/>
        </a:defRPr>
      </a:lvl4pPr>
      <a:lvl5pPr algn="ctr" rtl="0" fontAlgn="base">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Calibri" pitchFamily="34" charset="0"/>
        </a:defRPr>
      </a:lvl6pPr>
      <a:lvl7pPr marL="914400" algn="ctr" rtl="0" fontAlgn="base">
        <a:spcBef>
          <a:spcPct val="0"/>
        </a:spcBef>
        <a:spcAft>
          <a:spcPct val="0"/>
        </a:spcAft>
        <a:defRPr sz="4400">
          <a:solidFill>
            <a:schemeClr val="tx2"/>
          </a:solidFill>
          <a:latin typeface="Calibri" pitchFamily="34" charset="0"/>
        </a:defRPr>
      </a:lvl7pPr>
      <a:lvl8pPr marL="1371600" algn="ctr" rtl="0" fontAlgn="base">
        <a:spcBef>
          <a:spcPct val="0"/>
        </a:spcBef>
        <a:spcAft>
          <a:spcPct val="0"/>
        </a:spcAft>
        <a:defRPr sz="4400">
          <a:solidFill>
            <a:schemeClr val="tx2"/>
          </a:solidFill>
          <a:latin typeface="Calibri" pitchFamily="34" charset="0"/>
        </a:defRPr>
      </a:lvl8pPr>
      <a:lvl9pPr marL="1828800" algn="ctr" rtl="0" fontAlgn="base">
        <a:spcBef>
          <a:spcPct val="0"/>
        </a:spcBef>
        <a:spcAft>
          <a:spcPct val="0"/>
        </a:spcAft>
        <a:defRPr sz="4400">
          <a:solidFill>
            <a:schemeClr val="tx2"/>
          </a:solidFill>
          <a:latin typeface="Calibri"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828800"/>
            <a:ext cx="9144000" cy="1470025"/>
          </a:xfrm>
        </p:spPr>
        <p:txBody>
          <a:bodyPr/>
          <a:lstStyle/>
          <a:p>
            <a:r>
              <a:rPr lang="en-US" dirty="0" smtClean="0">
                <a:latin typeface="Trebuchet MS"/>
              </a:rPr>
              <a:t>Genetics of acute infarct lesions</a:t>
            </a:r>
            <a:endParaRPr lang="en-US" dirty="0">
              <a:latin typeface="Trebuchet MS"/>
            </a:endParaRPr>
          </a:p>
        </p:txBody>
      </p:sp>
      <p:sp>
        <p:nvSpPr>
          <p:cNvPr id="2051" name="Rectangle 3"/>
          <p:cNvSpPr>
            <a:spLocks noGrp="1" noChangeArrowheads="1"/>
          </p:cNvSpPr>
          <p:nvPr>
            <p:ph type="subTitle" idx="1"/>
          </p:nvPr>
        </p:nvSpPr>
        <p:spPr>
          <a:xfrm>
            <a:off x="381000" y="4343400"/>
            <a:ext cx="8305800" cy="1752600"/>
          </a:xfrm>
        </p:spPr>
        <p:txBody>
          <a:bodyPr/>
          <a:lstStyle/>
          <a:p>
            <a:endParaRPr lang="en-US" dirty="0" smtClean="0">
              <a:latin typeface="Trebuchet MS"/>
            </a:endParaRPr>
          </a:p>
          <a:p>
            <a:r>
              <a:rPr lang="fr-FR" dirty="0" smtClean="0">
                <a:latin typeface="Trebuchet MS"/>
              </a:rPr>
              <a:t>Natalia S. Rost, MD, MPH</a:t>
            </a:r>
          </a:p>
          <a:p>
            <a:r>
              <a:rPr lang="fr-FR" sz="2800" dirty="0" smtClean="0">
                <a:latin typeface="Trebuchet MS"/>
              </a:rPr>
              <a:t>ISGC Workshop - Paris, France</a:t>
            </a:r>
          </a:p>
          <a:p>
            <a:r>
              <a:rPr lang="fr-FR" sz="2400" dirty="0" err="1" smtClean="0">
                <a:latin typeface="Trebuchet MS"/>
              </a:rPr>
              <a:t>November</a:t>
            </a:r>
            <a:r>
              <a:rPr lang="fr-FR" sz="2400" dirty="0" smtClean="0">
                <a:latin typeface="Trebuchet MS"/>
              </a:rPr>
              <a:t> 7</a:t>
            </a:r>
            <a:r>
              <a:rPr lang="fr-FR" sz="2400" baseline="30000" dirty="0" smtClean="0">
                <a:latin typeface="Trebuchet MS"/>
              </a:rPr>
              <a:t>th</a:t>
            </a:r>
            <a:r>
              <a:rPr lang="fr-FR" sz="2400" dirty="0" smtClean="0">
                <a:latin typeface="Trebuchet MS"/>
              </a:rPr>
              <a:t> 2014</a:t>
            </a:r>
            <a:endParaRPr lang="en-US" sz="2400" dirty="0">
              <a:latin typeface="Trebuchet M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latin typeface="Trebuchet MS"/>
                <a:cs typeface="Trebuchet MS"/>
              </a:rPr>
              <a:t>Number of DWI sequences by site</a:t>
            </a:r>
            <a:endParaRPr lang="en-US" sz="4000" dirty="0">
              <a:latin typeface="Trebuchet MS"/>
              <a:cs typeface="Trebuchet MS"/>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Box 6"/>
          <p:cNvSpPr txBox="1">
            <a:spLocks noChangeArrowheads="1"/>
          </p:cNvSpPr>
          <p:nvPr/>
        </p:nvSpPr>
        <p:spPr bwMode="auto">
          <a:xfrm>
            <a:off x="304800" y="6096000"/>
            <a:ext cx="1066800" cy="369332"/>
          </a:xfrm>
          <a:prstGeom prst="rect">
            <a:avLst/>
          </a:prstGeom>
          <a:noFill/>
          <a:ln w="9525">
            <a:noFill/>
            <a:miter lim="800000"/>
            <a:headEnd/>
            <a:tailEnd/>
          </a:ln>
        </p:spPr>
        <p:txBody>
          <a:bodyPr wrap="square">
            <a:spAutoFit/>
          </a:bodyPr>
          <a:lstStyle/>
          <a:p>
            <a:pPr algn="ctr"/>
            <a:r>
              <a:rPr lang="en-US" b="1" dirty="0" smtClean="0">
                <a:solidFill>
                  <a:srgbClr val="063F26"/>
                </a:solidFill>
                <a:latin typeface="Trebuchet MS"/>
                <a:cs typeface="Trebuchet MS"/>
              </a:rPr>
              <a:t>n=2847</a:t>
            </a:r>
            <a:endParaRPr lang="en-US" b="1" dirty="0">
              <a:solidFill>
                <a:srgbClr val="063F26"/>
              </a:solidFill>
              <a:latin typeface="Trebuchet MS"/>
              <a:cs typeface="Trebuchet M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latin typeface="Trebuchet MS"/>
                <a:cs typeface="Trebuchet MS"/>
              </a:rPr>
              <a:t>Acute infarcts </a:t>
            </a:r>
            <a:r>
              <a:rPr lang="en-US" sz="3600" b="1" smtClean="0">
                <a:latin typeface="Trebuchet MS"/>
                <a:cs typeface="Trebuchet MS"/>
              </a:rPr>
              <a:t>on DWI</a:t>
            </a:r>
            <a:r>
              <a:rPr lang="en-US" smtClean="0">
                <a:latin typeface="Trebuchet MS"/>
                <a:cs typeface="Trebuchet MS"/>
              </a:rPr>
              <a:t>	</a:t>
            </a:r>
            <a:endParaRPr lang="en-US" dirty="0">
              <a:latin typeface="Trebuchet MS"/>
              <a:cs typeface="Trebuchet MS"/>
            </a:endParaRPr>
          </a:p>
        </p:txBody>
      </p:sp>
      <p:sp>
        <p:nvSpPr>
          <p:cNvPr id="3" name="Content Placeholder 2"/>
          <p:cNvSpPr>
            <a:spLocks noGrp="1"/>
          </p:cNvSpPr>
          <p:nvPr>
            <p:ph idx="1"/>
          </p:nvPr>
        </p:nvSpPr>
        <p:spPr>
          <a:xfrm>
            <a:off x="304800" y="1600200"/>
            <a:ext cx="8610600" cy="4876800"/>
          </a:xfrm>
        </p:spPr>
        <p:txBody>
          <a:bodyPr/>
          <a:lstStyle/>
          <a:p>
            <a:r>
              <a:rPr lang="en-US" sz="2800" dirty="0" smtClean="0">
                <a:latin typeface="Trebuchet MS"/>
                <a:cs typeface="Trebuchet MS"/>
              </a:rPr>
              <a:t>Of great interest to clinical &amp; research community</a:t>
            </a:r>
          </a:p>
          <a:p>
            <a:r>
              <a:rPr lang="en-US" sz="2800" dirty="0" smtClean="0">
                <a:latin typeface="Trebuchet MS"/>
                <a:cs typeface="Trebuchet MS"/>
              </a:rPr>
              <a:t>Specific focus of the MRI-GENIE grant </a:t>
            </a:r>
          </a:p>
          <a:p>
            <a:r>
              <a:rPr lang="en-US" sz="2800" dirty="0" smtClean="0">
                <a:latin typeface="Trebuchet MS"/>
                <a:cs typeface="Trebuchet MS"/>
              </a:rPr>
              <a:t>Specific interest in joint modeling</a:t>
            </a:r>
          </a:p>
          <a:p>
            <a:pPr lvl="1"/>
            <a:r>
              <a:rPr lang="en-US" sz="2400" dirty="0" smtClean="0">
                <a:latin typeface="Trebuchet MS"/>
                <a:cs typeface="Trebuchet MS"/>
              </a:rPr>
              <a:t> size &amp; location, </a:t>
            </a:r>
          </a:p>
          <a:p>
            <a:pPr lvl="1"/>
            <a:r>
              <a:rPr lang="en-US" sz="2400" dirty="0" smtClean="0">
                <a:latin typeface="Trebuchet MS"/>
                <a:cs typeface="Trebuchet MS"/>
              </a:rPr>
              <a:t>size &amp; stroke subtype, </a:t>
            </a:r>
          </a:p>
          <a:p>
            <a:pPr lvl="1"/>
            <a:r>
              <a:rPr lang="en-US" sz="2400" dirty="0" smtClean="0">
                <a:latin typeface="Trebuchet MS"/>
                <a:cs typeface="Trebuchet MS"/>
              </a:rPr>
              <a:t>MRI-based traits only, </a:t>
            </a:r>
          </a:p>
          <a:p>
            <a:pPr lvl="1"/>
            <a:r>
              <a:rPr lang="en-US" sz="2400" dirty="0" smtClean="0">
                <a:latin typeface="Trebuchet MS"/>
                <a:cs typeface="Trebuchet MS"/>
              </a:rPr>
              <a:t>MRI </a:t>
            </a:r>
            <a:r>
              <a:rPr lang="en-US" sz="2400" i="1" dirty="0" smtClean="0">
                <a:latin typeface="Trebuchet MS"/>
                <a:cs typeface="Trebuchet MS"/>
              </a:rPr>
              <a:t>vs. </a:t>
            </a:r>
            <a:r>
              <a:rPr lang="en-US" sz="2400" dirty="0" smtClean="0">
                <a:latin typeface="Trebuchet MS"/>
                <a:cs typeface="Trebuchet MS"/>
              </a:rPr>
              <a:t>clinical outcome, etc</a:t>
            </a:r>
          </a:p>
          <a:p>
            <a:pPr lvl="1">
              <a:buNone/>
            </a:pPr>
            <a:endParaRPr lang="en-US" sz="2400" dirty="0" smtClean="0">
              <a:latin typeface="Trebuchet MS"/>
              <a:cs typeface="Trebuchet MS"/>
            </a:endParaRPr>
          </a:p>
          <a:p>
            <a:r>
              <a:rPr lang="en-US" sz="2800" dirty="0" smtClean="0">
                <a:latin typeface="Trebuchet MS"/>
                <a:cs typeface="Trebuchet MS"/>
              </a:rPr>
              <a:t>Multiple methods currently available and coming down the pipeline</a:t>
            </a:r>
            <a:endParaRPr lang="en-US" sz="2800" dirty="0">
              <a:latin typeface="Trebuchet MS"/>
              <a:cs typeface="Trebuchet M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sz="4000" b="1" dirty="0" smtClean="0">
                <a:latin typeface="Trebuchet MS"/>
                <a:cs typeface="Trebuchet MS"/>
              </a:rPr>
              <a:t>Aim 2: MRI-GENIE MRI traits</a:t>
            </a:r>
            <a:endParaRPr lang="en-US" sz="4000" b="1" dirty="0">
              <a:latin typeface="Trebuchet MS"/>
              <a:cs typeface="Trebuchet MS"/>
            </a:endParaRPr>
          </a:p>
        </p:txBody>
      </p:sp>
      <p:sp>
        <p:nvSpPr>
          <p:cNvPr id="3" name="Content Placeholder 2"/>
          <p:cNvSpPr>
            <a:spLocks noGrp="1"/>
          </p:cNvSpPr>
          <p:nvPr>
            <p:ph idx="1"/>
          </p:nvPr>
        </p:nvSpPr>
        <p:spPr>
          <a:xfrm>
            <a:off x="381000" y="1143000"/>
            <a:ext cx="8382000" cy="5410200"/>
          </a:xfrm>
        </p:spPr>
        <p:txBody>
          <a:bodyPr/>
          <a:lstStyle/>
          <a:p>
            <a:r>
              <a:rPr lang="en-US" sz="1800" b="1" dirty="0" smtClean="0">
                <a:latin typeface="Trebuchet MS"/>
                <a:cs typeface="Trebuchet MS"/>
              </a:rPr>
              <a:t>DWI: </a:t>
            </a:r>
            <a:endParaRPr lang="en-US" sz="1800" b="1" dirty="0" smtClean="0">
              <a:solidFill>
                <a:srgbClr val="000090"/>
              </a:solidFill>
              <a:latin typeface="Trebuchet MS"/>
              <a:cs typeface="Trebuchet MS"/>
            </a:endParaRPr>
          </a:p>
          <a:p>
            <a:pPr lvl="1">
              <a:buFont typeface="Wingdings" charset="2"/>
              <a:buChar char="q"/>
            </a:pPr>
            <a:r>
              <a:rPr lang="en-US" sz="1400" dirty="0" smtClean="0">
                <a:solidFill>
                  <a:srgbClr val="000090"/>
                </a:solidFill>
                <a:latin typeface="Trebuchet MS"/>
                <a:cs typeface="Trebuchet MS"/>
              </a:rPr>
              <a:t>acute infarct location (hemisphere, vascular territory, cortical, </a:t>
            </a:r>
            <a:r>
              <a:rPr lang="en-US" sz="1400" dirty="0" err="1" smtClean="0">
                <a:solidFill>
                  <a:srgbClr val="000090"/>
                </a:solidFill>
                <a:latin typeface="Trebuchet MS"/>
                <a:cs typeface="Trebuchet MS"/>
              </a:rPr>
              <a:t>subcortical</a:t>
            </a:r>
            <a:r>
              <a:rPr lang="en-US" sz="1400" dirty="0" smtClean="0">
                <a:solidFill>
                  <a:srgbClr val="000090"/>
                </a:solidFill>
                <a:latin typeface="Trebuchet MS"/>
                <a:cs typeface="Trebuchet MS"/>
              </a:rPr>
              <a:t>, watershed) </a:t>
            </a:r>
          </a:p>
          <a:p>
            <a:pPr lvl="1">
              <a:buFont typeface="Wingdings" charset="2"/>
              <a:buChar char="q"/>
            </a:pPr>
            <a:r>
              <a:rPr lang="en-US" sz="1400" dirty="0" smtClean="0">
                <a:solidFill>
                  <a:srgbClr val="000090"/>
                </a:solidFill>
                <a:latin typeface="Trebuchet MS"/>
                <a:cs typeface="Trebuchet MS"/>
              </a:rPr>
              <a:t>single vs. multiple acute infarct lesions</a:t>
            </a:r>
          </a:p>
          <a:p>
            <a:pPr lvl="1">
              <a:buFont typeface="Wingdings" charset="2"/>
              <a:buChar char="q"/>
            </a:pPr>
            <a:r>
              <a:rPr lang="en-US" sz="1400" dirty="0" smtClean="0">
                <a:solidFill>
                  <a:srgbClr val="000090"/>
                </a:solidFill>
                <a:latin typeface="Trebuchet MS"/>
                <a:cs typeface="Trebuchet MS"/>
              </a:rPr>
              <a:t>MRI-based stroke subtypes (e.g., single symptomatic </a:t>
            </a:r>
            <a:r>
              <a:rPr lang="en-US" sz="1400" dirty="0" err="1" smtClean="0">
                <a:solidFill>
                  <a:srgbClr val="000090"/>
                </a:solidFill>
                <a:latin typeface="Trebuchet MS"/>
                <a:cs typeface="Trebuchet MS"/>
              </a:rPr>
              <a:t>lacune</a:t>
            </a:r>
            <a:r>
              <a:rPr lang="en-US" sz="1400" dirty="0" smtClean="0">
                <a:solidFill>
                  <a:srgbClr val="000090"/>
                </a:solidFill>
                <a:latin typeface="Trebuchet MS"/>
                <a:cs typeface="Trebuchet MS"/>
              </a:rPr>
              <a:t>)</a:t>
            </a:r>
          </a:p>
          <a:p>
            <a:pPr lvl="1"/>
            <a:endParaRPr lang="en-US" sz="1400" dirty="0" smtClean="0">
              <a:latin typeface="Trebuchet MS"/>
              <a:cs typeface="Trebuchet MS"/>
            </a:endParaRPr>
          </a:p>
          <a:p>
            <a:r>
              <a:rPr lang="en-US" sz="1800" b="1" dirty="0" smtClean="0">
                <a:latin typeface="Trebuchet MS"/>
                <a:cs typeface="Trebuchet MS"/>
              </a:rPr>
              <a:t>T2 FLAIR: </a:t>
            </a:r>
          </a:p>
          <a:p>
            <a:pPr lvl="1">
              <a:buFont typeface="Wingdings" charset="2"/>
              <a:buChar char="q"/>
            </a:pPr>
            <a:r>
              <a:rPr lang="en-US" sz="1400" dirty="0" smtClean="0">
                <a:latin typeface="Trebuchet MS"/>
                <a:cs typeface="Trebuchet MS"/>
              </a:rPr>
              <a:t>evidence of </a:t>
            </a:r>
            <a:r>
              <a:rPr lang="en-US" sz="1400" dirty="0" err="1" smtClean="0">
                <a:latin typeface="Trebuchet MS"/>
                <a:cs typeface="Trebuchet MS"/>
              </a:rPr>
              <a:t>subacute</a:t>
            </a:r>
            <a:r>
              <a:rPr lang="en-US" sz="1400" dirty="0" smtClean="0">
                <a:latin typeface="Trebuchet MS"/>
                <a:cs typeface="Trebuchet MS"/>
              </a:rPr>
              <a:t>/chronic infarcts/SBI</a:t>
            </a:r>
          </a:p>
          <a:p>
            <a:pPr lvl="1">
              <a:buFont typeface="Wingdings" charset="2"/>
              <a:buChar char="q"/>
            </a:pPr>
            <a:r>
              <a:rPr lang="en-US" sz="1400" dirty="0" smtClean="0">
                <a:latin typeface="Trebuchet MS"/>
                <a:cs typeface="Trebuchet MS"/>
              </a:rPr>
              <a:t>SVD subtypes</a:t>
            </a:r>
          </a:p>
          <a:p>
            <a:pPr lvl="1">
              <a:buFont typeface="Wingdings" charset="2"/>
              <a:buChar char="q"/>
            </a:pPr>
            <a:r>
              <a:rPr lang="en-US" sz="1400" dirty="0" smtClean="0">
                <a:latin typeface="Trebuchet MS"/>
                <a:cs typeface="Trebuchet MS"/>
              </a:rPr>
              <a:t>WMH severity grade scored on </a:t>
            </a:r>
            <a:r>
              <a:rPr lang="en-US" sz="1400" dirty="0" err="1" smtClean="0">
                <a:latin typeface="Trebuchet MS"/>
                <a:cs typeface="Trebuchet MS"/>
              </a:rPr>
              <a:t>Fazekas</a:t>
            </a:r>
            <a:r>
              <a:rPr lang="en-US" sz="1400" dirty="0" smtClean="0">
                <a:latin typeface="Trebuchet MS"/>
                <a:cs typeface="Trebuchet MS"/>
              </a:rPr>
              <a:t> scale</a:t>
            </a:r>
          </a:p>
          <a:p>
            <a:pPr lvl="1"/>
            <a:endParaRPr lang="en-US" sz="1400" dirty="0" smtClean="0">
              <a:latin typeface="Trebuchet MS"/>
              <a:cs typeface="Trebuchet MS"/>
            </a:endParaRPr>
          </a:p>
          <a:p>
            <a:r>
              <a:rPr lang="en-US" sz="1800" b="1" dirty="0" smtClean="0">
                <a:latin typeface="Trebuchet MS"/>
                <a:cs typeface="Trebuchet MS"/>
              </a:rPr>
              <a:t>GRE/SWI: </a:t>
            </a:r>
          </a:p>
          <a:p>
            <a:pPr lvl="1">
              <a:buFont typeface="Wingdings" charset="2"/>
              <a:buChar char="q"/>
            </a:pPr>
            <a:r>
              <a:rPr lang="en-US" sz="1400" dirty="0" smtClean="0">
                <a:latin typeface="Trebuchet MS"/>
                <a:cs typeface="Trebuchet MS"/>
              </a:rPr>
              <a:t>CMB count</a:t>
            </a:r>
          </a:p>
          <a:p>
            <a:pPr lvl="1">
              <a:buFont typeface="Wingdings" charset="2"/>
              <a:buChar char="q"/>
            </a:pPr>
            <a:r>
              <a:rPr lang="en-US" sz="1400" dirty="0" smtClean="0">
                <a:latin typeface="Trebuchet MS"/>
                <a:cs typeface="Trebuchet MS"/>
              </a:rPr>
              <a:t>CMB location (lobar vs. deep)</a:t>
            </a:r>
          </a:p>
          <a:p>
            <a:pPr lvl="1">
              <a:buFont typeface="Wingdings" charset="2"/>
              <a:buChar char="q"/>
            </a:pPr>
            <a:r>
              <a:rPr lang="en-US" sz="1400" dirty="0" err="1" smtClean="0">
                <a:latin typeface="Trebuchet MS"/>
                <a:cs typeface="Trebuchet MS"/>
              </a:rPr>
              <a:t>macrohemorrhages</a:t>
            </a:r>
            <a:r>
              <a:rPr lang="en-US" sz="1400" dirty="0" smtClean="0">
                <a:latin typeface="Trebuchet MS"/>
                <a:cs typeface="Trebuchet MS"/>
              </a:rPr>
              <a:t>, including hemorrhagic infarct transformation </a:t>
            </a:r>
          </a:p>
          <a:p>
            <a:pPr lvl="1"/>
            <a:endParaRPr lang="en-US" sz="1400" dirty="0" smtClean="0">
              <a:latin typeface="Trebuchet MS"/>
              <a:cs typeface="Trebuchet MS"/>
            </a:endParaRPr>
          </a:p>
          <a:p>
            <a:r>
              <a:rPr lang="en-US" sz="1800" b="1" dirty="0" smtClean="0">
                <a:latin typeface="Trebuchet MS"/>
                <a:cs typeface="Trebuchet MS"/>
              </a:rPr>
              <a:t>MRA:</a:t>
            </a:r>
          </a:p>
          <a:p>
            <a:pPr lvl="1">
              <a:buFont typeface="Wingdings" charset="2"/>
              <a:buChar char="q"/>
            </a:pPr>
            <a:r>
              <a:rPr lang="en-US" sz="1400" dirty="0" smtClean="0">
                <a:solidFill>
                  <a:srgbClr val="000090"/>
                </a:solidFill>
                <a:latin typeface="Trebuchet MS"/>
                <a:cs typeface="Trebuchet MS"/>
              </a:rPr>
              <a:t>level of arterial occlusion (MCA, ACA, PCA 1/2/3; VA or BA; or small/penetrator vessel)</a:t>
            </a:r>
          </a:p>
          <a:p>
            <a:pPr lvl="1">
              <a:buFont typeface="Wingdings" charset="2"/>
              <a:buChar char="q"/>
            </a:pPr>
            <a:r>
              <a:rPr lang="en-US" sz="1400" b="1" dirty="0" err="1" smtClean="0">
                <a:solidFill>
                  <a:srgbClr val="000090"/>
                </a:solidFill>
                <a:latin typeface="Trebuchet MS"/>
                <a:cs typeface="Trebuchet MS"/>
              </a:rPr>
              <a:t>leptomeningeal</a:t>
            </a:r>
            <a:r>
              <a:rPr lang="en-US" sz="1400" b="1" dirty="0" smtClean="0">
                <a:solidFill>
                  <a:srgbClr val="000090"/>
                </a:solidFill>
                <a:latin typeface="Trebuchet MS"/>
                <a:cs typeface="Trebuchet MS"/>
              </a:rPr>
              <a:t> collaterals grade*</a:t>
            </a:r>
          </a:p>
          <a:p>
            <a:pPr lvl="1">
              <a:buFont typeface="Wingdings" charset="2"/>
              <a:buChar char="q"/>
            </a:pPr>
            <a:r>
              <a:rPr lang="en-US" sz="1400" dirty="0" smtClean="0">
                <a:latin typeface="Trebuchet MS"/>
                <a:cs typeface="Trebuchet MS"/>
              </a:rPr>
              <a:t> evidence of significant </a:t>
            </a:r>
            <a:r>
              <a:rPr lang="en-US" sz="1400" dirty="0" err="1" smtClean="0">
                <a:latin typeface="Trebuchet MS"/>
                <a:cs typeface="Trebuchet MS"/>
              </a:rPr>
              <a:t>extracranial</a:t>
            </a:r>
            <a:r>
              <a:rPr lang="en-US" sz="1400" dirty="0" smtClean="0">
                <a:latin typeface="Trebuchet MS"/>
                <a:cs typeface="Trebuchet MS"/>
              </a:rPr>
              <a:t> or intracranial large artery </a:t>
            </a:r>
            <a:r>
              <a:rPr lang="en-US" sz="1400" dirty="0" err="1" smtClean="0">
                <a:latin typeface="Trebuchet MS"/>
                <a:cs typeface="Trebuchet MS"/>
              </a:rPr>
              <a:t>stenosis</a:t>
            </a:r>
            <a:endParaRPr lang="en-US" sz="1400" dirty="0">
              <a:latin typeface="Trebuchet MS"/>
              <a:cs typeface="Trebuchet M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grpSp>
        <p:nvGrpSpPr>
          <p:cNvPr id="4" name="Group 3"/>
          <p:cNvGrpSpPr/>
          <p:nvPr/>
        </p:nvGrpSpPr>
        <p:grpSpPr>
          <a:xfrm>
            <a:off x="0" y="228600"/>
            <a:ext cx="9144000" cy="6578263"/>
            <a:chOff x="179684" y="143256"/>
            <a:chExt cx="9144000" cy="6578263"/>
          </a:xfrm>
        </p:grpSpPr>
        <p:sp>
          <p:nvSpPr>
            <p:cNvPr id="2" name="TextBox 1"/>
            <p:cNvSpPr txBox="1"/>
            <p:nvPr/>
          </p:nvSpPr>
          <p:spPr>
            <a:xfrm>
              <a:off x="179684" y="143256"/>
              <a:ext cx="9144000" cy="954107"/>
            </a:xfrm>
            <a:prstGeom prst="rect">
              <a:avLst/>
            </a:prstGeom>
            <a:noFill/>
          </p:spPr>
          <p:txBody>
            <a:bodyPr wrap="square" rtlCol="0">
              <a:spAutoFit/>
            </a:bodyPr>
            <a:lstStyle/>
            <a:p>
              <a:pPr algn="ctr"/>
              <a:r>
                <a:rPr lang="en-US" sz="2800" b="1" dirty="0" smtClean="0">
                  <a:solidFill>
                    <a:schemeClr val="bg1"/>
                  </a:solidFill>
                </a:rPr>
                <a:t>The C</a:t>
              </a:r>
              <a:r>
                <a:rPr lang="en-US" sz="2800" b="1" dirty="0" smtClean="0">
                  <a:solidFill>
                    <a:schemeClr val="bg1"/>
                  </a:solidFill>
                  <a:latin typeface="+mj-lt"/>
                </a:rPr>
                <a:t>ollateral</a:t>
              </a:r>
              <a:r>
                <a:rPr lang="en-US" sz="2800" b="1" dirty="0" smtClean="0">
                  <a:solidFill>
                    <a:schemeClr val="bg1"/>
                  </a:solidFill>
                </a:rPr>
                <a:t> Circulation:  </a:t>
              </a:r>
            </a:p>
            <a:p>
              <a:pPr algn="ctr"/>
              <a:r>
                <a:rPr lang="en-US" sz="2800" b="1" dirty="0" smtClean="0">
                  <a:solidFill>
                    <a:schemeClr val="bg1"/>
                  </a:solidFill>
                </a:rPr>
                <a:t>Genetic Determinants and Biomarkers </a:t>
              </a:r>
              <a:endParaRPr lang="en-US" sz="2800" b="1" dirty="0">
                <a:solidFill>
                  <a:schemeClr val="bg1"/>
                </a:solidFill>
              </a:endParaRPr>
            </a:p>
          </p:txBody>
        </p:sp>
        <p:sp>
          <p:nvSpPr>
            <p:cNvPr id="3" name="TextBox 2"/>
            <p:cNvSpPr txBox="1"/>
            <p:nvPr/>
          </p:nvSpPr>
          <p:spPr>
            <a:xfrm>
              <a:off x="713084" y="5705856"/>
              <a:ext cx="7969504" cy="1015663"/>
            </a:xfrm>
            <a:prstGeom prst="rect">
              <a:avLst/>
            </a:prstGeom>
            <a:noFill/>
          </p:spPr>
          <p:txBody>
            <a:bodyPr wrap="square" rtlCol="0">
              <a:spAutoFit/>
            </a:bodyPr>
            <a:lstStyle/>
            <a:p>
              <a:pPr algn="ctr" eaLnBrk="1" hangingPunct="1"/>
              <a:r>
                <a:rPr lang="en-US" sz="2000" b="1" dirty="0" smtClean="0">
                  <a:solidFill>
                    <a:schemeClr val="bg1"/>
                  </a:solidFill>
                  <a:effectLst>
                    <a:outerShdw blurRad="38100" dist="38100" dir="2700000" algn="tl">
                      <a:srgbClr val="000000">
                        <a:alpha val="43137"/>
                      </a:srgbClr>
                    </a:outerShdw>
                  </a:effectLst>
                  <a:latin typeface="Calibri"/>
                </a:rPr>
                <a:t>James Faber</a:t>
              </a:r>
            </a:p>
            <a:p>
              <a:pPr algn="ctr" eaLnBrk="1" hangingPunct="1"/>
              <a:r>
                <a:rPr lang="en-US" sz="2000" b="1" dirty="0" smtClean="0">
                  <a:solidFill>
                    <a:schemeClr val="bg1"/>
                  </a:solidFill>
                  <a:effectLst>
                    <a:outerShdw blurRad="38100" dist="38100" dir="2700000" algn="tl">
                      <a:srgbClr val="000000">
                        <a:alpha val="43137"/>
                      </a:srgbClr>
                    </a:outerShdw>
                  </a:effectLst>
                  <a:latin typeface="Calibri"/>
                </a:rPr>
                <a:t>Department of Cell Biology and Physiology, UNC-Chapel Hill</a:t>
              </a:r>
            </a:p>
            <a:p>
              <a:pPr algn="ctr" eaLnBrk="1" hangingPunct="1"/>
              <a:endParaRPr lang="en-US" sz="2000" b="1" dirty="0">
                <a:solidFill>
                  <a:schemeClr val="bg1"/>
                </a:solidFill>
                <a:effectLst>
                  <a:outerShdw blurRad="38100" dist="38100" dir="2700000" algn="tl">
                    <a:srgbClr val="000000">
                      <a:alpha val="43137"/>
                    </a:srgbClr>
                  </a:outerShdw>
                </a:effectLst>
              </a:endParaRPr>
            </a:p>
          </p:txBody>
        </p:sp>
      </p:grpSp>
      <p:grpSp>
        <p:nvGrpSpPr>
          <p:cNvPr id="6" name="Group 5"/>
          <p:cNvGrpSpPr>
            <a:grpSpLocks noChangeAspect="1"/>
          </p:cNvGrpSpPr>
          <p:nvPr/>
        </p:nvGrpSpPr>
        <p:grpSpPr>
          <a:xfrm>
            <a:off x="2259228" y="1295400"/>
            <a:ext cx="4692135" cy="4412729"/>
            <a:chOff x="2209800" y="1385455"/>
            <a:chExt cx="4848543" cy="4559820"/>
          </a:xfrm>
        </p:grpSpPr>
        <p:pic>
          <p:nvPicPr>
            <p:cNvPr id="10" name="Picture 9" descr="Sample 6_07 cropped adj.psd"/>
            <p:cNvPicPr>
              <a:picLocks noChangeAspect="1"/>
            </p:cNvPicPr>
            <p:nvPr/>
          </p:nvPicPr>
          <p:blipFill rotWithShape="1">
            <a:blip r:embed="rId3" cstate="print">
              <a:extLst>
                <a:ext uri="{28A0092B-C50C-407E-A947-70E740481C1C}">
                  <a14:useLocalDpi xmlns:mc="http://schemas.openxmlformats.org/markup-compatibility/2006" xmlns:mv="urn:schemas-microsoft-com:mac:vml" xmlns:a14="http://schemas.microsoft.com/office/drawing/2010/main" xmlns="" val="0"/>
                </a:ext>
              </a:extLst>
            </a:blip>
            <a:srcRect t="19022" b="11283"/>
            <a:stretch/>
          </p:blipFill>
          <p:spPr>
            <a:xfrm>
              <a:off x="2209800" y="1420090"/>
              <a:ext cx="4699000" cy="4525185"/>
            </a:xfrm>
            <a:prstGeom prst="rect">
              <a:avLst/>
            </a:prstGeom>
            <a:ln>
              <a:solidFill>
                <a:schemeClr val="bg1"/>
              </a:solidFill>
            </a:ln>
          </p:spPr>
        </p:pic>
        <p:sp>
          <p:nvSpPr>
            <p:cNvPr id="5" name="TextBox 4"/>
            <p:cNvSpPr txBox="1"/>
            <p:nvPr/>
          </p:nvSpPr>
          <p:spPr>
            <a:xfrm>
              <a:off x="5095060" y="1385455"/>
              <a:ext cx="1963283" cy="413447"/>
            </a:xfrm>
            <a:prstGeom prst="rect">
              <a:avLst/>
            </a:prstGeom>
            <a:noFill/>
          </p:spPr>
          <p:txBody>
            <a:bodyPr wrap="square" rtlCol="0">
              <a:spAutoFit/>
            </a:bodyPr>
            <a:lstStyle/>
            <a:p>
              <a:r>
                <a:rPr lang="en-US" b="1" dirty="0" smtClean="0">
                  <a:solidFill>
                    <a:schemeClr val="bg1"/>
                  </a:solidFill>
                  <a:effectLst>
                    <a:outerShdw blurRad="38100" dist="38100" dir="2700000" algn="tl">
                      <a:srgbClr val="000000">
                        <a:alpha val="43137"/>
                      </a:srgbClr>
                    </a:outerShdw>
                  </a:effectLst>
                </a:rPr>
                <a:t>SEM corrosion cast of a mouse cerebral collateral</a:t>
              </a:r>
              <a:endParaRPr lang="en-US" b="1"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4572000" y="3638490"/>
              <a:ext cx="1752600" cy="413447"/>
            </a:xfrm>
            <a:prstGeom prst="rect">
              <a:avLst/>
            </a:prstGeom>
            <a:noFill/>
          </p:spPr>
          <p:txBody>
            <a:bodyPr wrap="square" rtlCol="0">
              <a:spAutoFit/>
            </a:bodyPr>
            <a:lstStyle/>
            <a:p>
              <a:r>
                <a:rPr lang="en-US" b="1" dirty="0" smtClean="0">
                  <a:solidFill>
                    <a:schemeClr val="bg1"/>
                  </a:solidFill>
                  <a:effectLst>
                    <a:outerShdw blurRad="38100" dist="38100" dir="2700000" algn="tl">
                      <a:srgbClr val="000000">
                        <a:alpha val="43137"/>
                      </a:srgbClr>
                    </a:outerShdw>
                  </a:effectLst>
                </a:rPr>
                <a:t>nucleus of </a:t>
              </a:r>
            </a:p>
            <a:p>
              <a:r>
                <a:rPr lang="en-US" b="1" dirty="0" smtClean="0">
                  <a:solidFill>
                    <a:schemeClr val="bg1"/>
                  </a:solidFill>
                  <a:effectLst>
                    <a:outerShdw blurRad="38100" dist="38100" dir="2700000" algn="tl">
                      <a:srgbClr val="000000">
                        <a:alpha val="43137"/>
                      </a:srgbClr>
                    </a:outerShdw>
                  </a:effectLst>
                </a:rPr>
                <a:t>endothelial cell</a:t>
              </a:r>
              <a:endParaRPr lang="en-US" b="1" dirty="0">
                <a:solidFill>
                  <a:schemeClr val="bg1"/>
                </a:solidFill>
                <a:effectLst>
                  <a:outerShdw blurRad="38100" dist="38100" dir="2700000" algn="tl">
                    <a:srgbClr val="000000">
                      <a:alpha val="43137"/>
                    </a:srgbClr>
                  </a:outerShdw>
                </a:effectLst>
              </a:endParaRPr>
            </a:p>
          </p:txBody>
        </p:sp>
        <p:cxnSp>
          <p:nvCxnSpPr>
            <p:cNvPr id="8" name="Straight Connector 7"/>
            <p:cNvCxnSpPr/>
            <p:nvPr/>
          </p:nvCxnSpPr>
          <p:spPr>
            <a:xfrm flipH="1">
              <a:off x="4967415" y="4063314"/>
              <a:ext cx="152400" cy="304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mc="http://schemas.openxmlformats.org/markup-compatibility/2006" xmlns:mv="urn:schemas-microsoft-com:mac:vml" xmlns:p14="http://schemas.microsoft.com/office/powerpoint/2010/main" xmlns="" val="26376467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17"/>
          <p:cNvGrpSpPr/>
          <p:nvPr/>
        </p:nvGrpSpPr>
        <p:grpSpPr>
          <a:xfrm>
            <a:off x="316000" y="632013"/>
            <a:ext cx="8542278" cy="5896833"/>
            <a:chOff x="316000" y="867548"/>
            <a:chExt cx="8542278" cy="5896833"/>
          </a:xfrm>
        </p:grpSpPr>
        <p:grpSp>
          <p:nvGrpSpPr>
            <p:cNvPr id="4" name="Group 71"/>
            <p:cNvGrpSpPr/>
            <p:nvPr/>
          </p:nvGrpSpPr>
          <p:grpSpPr>
            <a:xfrm rot="21367206">
              <a:off x="375528" y="3659191"/>
              <a:ext cx="2823809" cy="2186170"/>
              <a:chOff x="274065" y="4139778"/>
              <a:chExt cx="2823809" cy="2186170"/>
            </a:xfrm>
          </p:grpSpPr>
          <p:grpSp>
            <p:nvGrpSpPr>
              <p:cNvPr id="8" name="Group 142"/>
              <p:cNvGrpSpPr>
                <a:grpSpLocks noChangeAspect="1"/>
              </p:cNvGrpSpPr>
              <p:nvPr/>
            </p:nvGrpSpPr>
            <p:grpSpPr>
              <a:xfrm rot="20034960">
                <a:off x="274065" y="4139778"/>
                <a:ext cx="2823809" cy="2186170"/>
                <a:chOff x="771596" y="363221"/>
                <a:chExt cx="7504153" cy="6158753"/>
              </a:xfrm>
            </p:grpSpPr>
            <p:grpSp>
              <p:nvGrpSpPr>
                <p:cNvPr id="10" name="Group 160"/>
                <p:cNvGrpSpPr/>
                <p:nvPr/>
              </p:nvGrpSpPr>
              <p:grpSpPr>
                <a:xfrm>
                  <a:off x="771596" y="363221"/>
                  <a:ext cx="7504153" cy="6158753"/>
                  <a:chOff x="771596" y="363221"/>
                  <a:chExt cx="7504153" cy="6158753"/>
                </a:xfrm>
              </p:grpSpPr>
              <p:pic>
                <p:nvPicPr>
                  <p:cNvPr id="170" name="Picture 2"/>
                  <p:cNvPicPr>
                    <a:picLocks noChangeAspect="1" noChangeArrowheads="1"/>
                  </p:cNvPicPr>
                  <p:nvPr/>
                </p:nvPicPr>
                <p:blipFill rotWithShape="1">
                  <a:blip r:embed="rId3" cstate="print">
                    <a:extLst>
                      <a:ext uri="{28A0092B-C50C-407E-A947-70E740481C1C}">
                        <a14:useLocalDpi xmlns:mc="http://schemas.openxmlformats.org/markup-compatibility/2006" xmlns:mv="urn:schemas-microsoft-com:mac:vml" xmlns:a14="http://schemas.microsoft.com/office/drawing/2010/main" xmlns="" val="0"/>
                      </a:ext>
                    </a:extLst>
                  </a:blip>
                  <a:srcRect b="43425"/>
                  <a:stretch/>
                </p:blipFill>
                <p:spPr bwMode="auto">
                  <a:xfrm rot="289277">
                    <a:off x="1152674" y="635540"/>
                    <a:ext cx="7123075" cy="5601402"/>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sp>
                <p:nvSpPr>
                  <p:cNvPr id="171" name="Freeform 170"/>
                  <p:cNvSpPr/>
                  <p:nvPr/>
                </p:nvSpPr>
                <p:spPr>
                  <a:xfrm>
                    <a:off x="771596" y="363221"/>
                    <a:ext cx="7196053" cy="6158753"/>
                  </a:xfrm>
                  <a:custGeom>
                    <a:avLst/>
                    <a:gdLst>
                      <a:gd name="connsiteX0" fmla="*/ 753035 w 7196053"/>
                      <a:gd name="connsiteY0" fmla="*/ 67236 h 6158753"/>
                      <a:gd name="connsiteX1" fmla="*/ 685800 w 7196053"/>
                      <a:gd name="connsiteY1" fmla="*/ 53789 h 6158753"/>
                      <a:gd name="connsiteX2" fmla="*/ 605118 w 7196053"/>
                      <a:gd name="connsiteY2" fmla="*/ 26894 h 6158753"/>
                      <a:gd name="connsiteX3" fmla="*/ 510988 w 7196053"/>
                      <a:gd name="connsiteY3" fmla="*/ 0 h 6158753"/>
                      <a:gd name="connsiteX4" fmla="*/ 443753 w 7196053"/>
                      <a:gd name="connsiteY4" fmla="*/ 13447 h 6158753"/>
                      <a:gd name="connsiteX5" fmla="*/ 403412 w 7196053"/>
                      <a:gd name="connsiteY5" fmla="*/ 26894 h 6158753"/>
                      <a:gd name="connsiteX6" fmla="*/ 389965 w 7196053"/>
                      <a:gd name="connsiteY6" fmla="*/ 67236 h 6158753"/>
                      <a:gd name="connsiteX7" fmla="*/ 363071 w 7196053"/>
                      <a:gd name="connsiteY7" fmla="*/ 107577 h 6158753"/>
                      <a:gd name="connsiteX8" fmla="*/ 336177 w 7196053"/>
                      <a:gd name="connsiteY8" fmla="*/ 887506 h 6158753"/>
                      <a:gd name="connsiteX9" fmla="*/ 363071 w 7196053"/>
                      <a:gd name="connsiteY9" fmla="*/ 1317812 h 6158753"/>
                      <a:gd name="connsiteX10" fmla="*/ 389965 w 7196053"/>
                      <a:gd name="connsiteY10" fmla="*/ 1936377 h 6158753"/>
                      <a:gd name="connsiteX11" fmla="*/ 376518 w 7196053"/>
                      <a:gd name="connsiteY11" fmla="*/ 2339789 h 6158753"/>
                      <a:gd name="connsiteX12" fmla="*/ 363071 w 7196053"/>
                      <a:gd name="connsiteY12" fmla="*/ 2460812 h 6158753"/>
                      <a:gd name="connsiteX13" fmla="*/ 336177 w 7196053"/>
                      <a:gd name="connsiteY13" fmla="*/ 2501153 h 6158753"/>
                      <a:gd name="connsiteX14" fmla="*/ 322730 w 7196053"/>
                      <a:gd name="connsiteY14" fmla="*/ 2554941 h 6158753"/>
                      <a:gd name="connsiteX15" fmla="*/ 295835 w 7196053"/>
                      <a:gd name="connsiteY15" fmla="*/ 2635624 h 6158753"/>
                      <a:gd name="connsiteX16" fmla="*/ 268941 w 7196053"/>
                      <a:gd name="connsiteY16" fmla="*/ 2756647 h 6158753"/>
                      <a:gd name="connsiteX17" fmla="*/ 255494 w 7196053"/>
                      <a:gd name="connsiteY17" fmla="*/ 2823883 h 6158753"/>
                      <a:gd name="connsiteX18" fmla="*/ 215153 w 7196053"/>
                      <a:gd name="connsiteY18" fmla="*/ 2918012 h 6158753"/>
                      <a:gd name="connsiteX19" fmla="*/ 201706 w 7196053"/>
                      <a:gd name="connsiteY19" fmla="*/ 2958353 h 6158753"/>
                      <a:gd name="connsiteX20" fmla="*/ 188259 w 7196053"/>
                      <a:gd name="connsiteY20" fmla="*/ 3012141 h 6158753"/>
                      <a:gd name="connsiteX21" fmla="*/ 174812 w 7196053"/>
                      <a:gd name="connsiteY21" fmla="*/ 3052483 h 6158753"/>
                      <a:gd name="connsiteX22" fmla="*/ 161365 w 7196053"/>
                      <a:gd name="connsiteY22" fmla="*/ 3119718 h 6158753"/>
                      <a:gd name="connsiteX23" fmla="*/ 134471 w 7196053"/>
                      <a:gd name="connsiteY23" fmla="*/ 3200400 h 6158753"/>
                      <a:gd name="connsiteX24" fmla="*/ 121024 w 7196053"/>
                      <a:gd name="connsiteY24" fmla="*/ 3294530 h 6158753"/>
                      <a:gd name="connsiteX25" fmla="*/ 94130 w 7196053"/>
                      <a:gd name="connsiteY25" fmla="*/ 3429000 h 6158753"/>
                      <a:gd name="connsiteX26" fmla="*/ 67235 w 7196053"/>
                      <a:gd name="connsiteY26" fmla="*/ 3603812 h 6158753"/>
                      <a:gd name="connsiteX27" fmla="*/ 40341 w 7196053"/>
                      <a:gd name="connsiteY27" fmla="*/ 3899647 h 6158753"/>
                      <a:gd name="connsiteX28" fmla="*/ 26894 w 7196053"/>
                      <a:gd name="connsiteY28" fmla="*/ 4034118 h 6158753"/>
                      <a:gd name="connsiteX29" fmla="*/ 0 w 7196053"/>
                      <a:gd name="connsiteY29" fmla="*/ 4276165 h 6158753"/>
                      <a:gd name="connsiteX30" fmla="*/ 26894 w 7196053"/>
                      <a:gd name="connsiteY30" fmla="*/ 4881283 h 6158753"/>
                      <a:gd name="connsiteX31" fmla="*/ 40341 w 7196053"/>
                      <a:gd name="connsiteY31" fmla="*/ 4921624 h 6158753"/>
                      <a:gd name="connsiteX32" fmla="*/ 67235 w 7196053"/>
                      <a:gd name="connsiteY32" fmla="*/ 5069541 h 6158753"/>
                      <a:gd name="connsiteX33" fmla="*/ 107577 w 7196053"/>
                      <a:gd name="connsiteY33" fmla="*/ 5163671 h 6158753"/>
                      <a:gd name="connsiteX34" fmla="*/ 147918 w 7196053"/>
                      <a:gd name="connsiteY34" fmla="*/ 5325036 h 6158753"/>
                      <a:gd name="connsiteX35" fmla="*/ 201706 w 7196053"/>
                      <a:gd name="connsiteY35" fmla="*/ 5419165 h 6158753"/>
                      <a:gd name="connsiteX36" fmla="*/ 215153 w 7196053"/>
                      <a:gd name="connsiteY36" fmla="*/ 5459506 h 6158753"/>
                      <a:gd name="connsiteX37" fmla="*/ 228600 w 7196053"/>
                      <a:gd name="connsiteY37" fmla="*/ 5513294 h 6158753"/>
                      <a:gd name="connsiteX38" fmla="*/ 255494 w 7196053"/>
                      <a:gd name="connsiteY38" fmla="*/ 5553636 h 6158753"/>
                      <a:gd name="connsiteX39" fmla="*/ 295835 w 7196053"/>
                      <a:gd name="connsiteY39" fmla="*/ 5674659 h 6158753"/>
                      <a:gd name="connsiteX40" fmla="*/ 309283 w 7196053"/>
                      <a:gd name="connsiteY40" fmla="*/ 5715000 h 6158753"/>
                      <a:gd name="connsiteX41" fmla="*/ 336177 w 7196053"/>
                      <a:gd name="connsiteY41" fmla="*/ 5755341 h 6158753"/>
                      <a:gd name="connsiteX42" fmla="*/ 389965 w 7196053"/>
                      <a:gd name="connsiteY42" fmla="*/ 5849471 h 6158753"/>
                      <a:gd name="connsiteX43" fmla="*/ 430306 w 7196053"/>
                      <a:gd name="connsiteY43" fmla="*/ 5876365 h 6158753"/>
                      <a:gd name="connsiteX44" fmla="*/ 470647 w 7196053"/>
                      <a:gd name="connsiteY44" fmla="*/ 5930153 h 6158753"/>
                      <a:gd name="connsiteX45" fmla="*/ 551330 w 7196053"/>
                      <a:gd name="connsiteY45" fmla="*/ 5970494 h 6158753"/>
                      <a:gd name="connsiteX46" fmla="*/ 591671 w 7196053"/>
                      <a:gd name="connsiteY46" fmla="*/ 5997389 h 6158753"/>
                      <a:gd name="connsiteX47" fmla="*/ 632012 w 7196053"/>
                      <a:gd name="connsiteY47" fmla="*/ 6010836 h 6158753"/>
                      <a:gd name="connsiteX48" fmla="*/ 1465730 w 7196053"/>
                      <a:gd name="connsiteY48" fmla="*/ 6024283 h 6158753"/>
                      <a:gd name="connsiteX49" fmla="*/ 1519518 w 7196053"/>
                      <a:gd name="connsiteY49" fmla="*/ 6037730 h 6158753"/>
                      <a:gd name="connsiteX50" fmla="*/ 2164977 w 7196053"/>
                      <a:gd name="connsiteY50" fmla="*/ 6064624 h 6158753"/>
                      <a:gd name="connsiteX51" fmla="*/ 3818965 w 7196053"/>
                      <a:gd name="connsiteY51" fmla="*/ 6051177 h 6158753"/>
                      <a:gd name="connsiteX52" fmla="*/ 4948518 w 7196053"/>
                      <a:gd name="connsiteY52" fmla="*/ 6051177 h 6158753"/>
                      <a:gd name="connsiteX53" fmla="*/ 5029200 w 7196053"/>
                      <a:gd name="connsiteY53" fmla="*/ 6078071 h 6158753"/>
                      <a:gd name="connsiteX54" fmla="*/ 5069541 w 7196053"/>
                      <a:gd name="connsiteY54" fmla="*/ 6091518 h 6158753"/>
                      <a:gd name="connsiteX55" fmla="*/ 5177118 w 7196053"/>
                      <a:gd name="connsiteY55" fmla="*/ 6104965 h 6158753"/>
                      <a:gd name="connsiteX56" fmla="*/ 5338483 w 7196053"/>
                      <a:gd name="connsiteY56" fmla="*/ 6118412 h 6158753"/>
                      <a:gd name="connsiteX57" fmla="*/ 5459506 w 7196053"/>
                      <a:gd name="connsiteY57" fmla="*/ 6131859 h 6158753"/>
                      <a:gd name="connsiteX58" fmla="*/ 5688106 w 7196053"/>
                      <a:gd name="connsiteY58" fmla="*/ 6158753 h 6158753"/>
                      <a:gd name="connsiteX59" fmla="*/ 6615953 w 7196053"/>
                      <a:gd name="connsiteY59" fmla="*/ 6145306 h 6158753"/>
                      <a:gd name="connsiteX60" fmla="*/ 6696635 w 7196053"/>
                      <a:gd name="connsiteY60" fmla="*/ 6104965 h 6158753"/>
                      <a:gd name="connsiteX61" fmla="*/ 6736977 w 7196053"/>
                      <a:gd name="connsiteY61" fmla="*/ 6091518 h 6158753"/>
                      <a:gd name="connsiteX62" fmla="*/ 6817659 w 7196053"/>
                      <a:gd name="connsiteY62" fmla="*/ 6037730 h 6158753"/>
                      <a:gd name="connsiteX63" fmla="*/ 6898341 w 7196053"/>
                      <a:gd name="connsiteY63" fmla="*/ 6010836 h 6158753"/>
                      <a:gd name="connsiteX64" fmla="*/ 6925235 w 7196053"/>
                      <a:gd name="connsiteY64" fmla="*/ 5983941 h 6158753"/>
                      <a:gd name="connsiteX65" fmla="*/ 6911788 w 7196053"/>
                      <a:gd name="connsiteY65" fmla="*/ 5903259 h 6158753"/>
                      <a:gd name="connsiteX66" fmla="*/ 6898341 w 7196053"/>
                      <a:gd name="connsiteY66" fmla="*/ 5809130 h 6158753"/>
                      <a:gd name="connsiteX67" fmla="*/ 6884894 w 7196053"/>
                      <a:gd name="connsiteY67" fmla="*/ 5755341 h 6158753"/>
                      <a:gd name="connsiteX68" fmla="*/ 6871447 w 7196053"/>
                      <a:gd name="connsiteY68" fmla="*/ 5688106 h 6158753"/>
                      <a:gd name="connsiteX69" fmla="*/ 6844553 w 7196053"/>
                      <a:gd name="connsiteY69" fmla="*/ 5647765 h 6158753"/>
                      <a:gd name="connsiteX70" fmla="*/ 6817659 w 7196053"/>
                      <a:gd name="connsiteY70" fmla="*/ 5567083 h 6158753"/>
                      <a:gd name="connsiteX71" fmla="*/ 6790765 w 7196053"/>
                      <a:gd name="connsiteY71" fmla="*/ 5486400 h 6158753"/>
                      <a:gd name="connsiteX72" fmla="*/ 6777318 w 7196053"/>
                      <a:gd name="connsiteY72" fmla="*/ 5446059 h 6158753"/>
                      <a:gd name="connsiteX73" fmla="*/ 6763871 w 7196053"/>
                      <a:gd name="connsiteY73" fmla="*/ 5392271 h 6158753"/>
                      <a:gd name="connsiteX74" fmla="*/ 6790765 w 7196053"/>
                      <a:gd name="connsiteY74" fmla="*/ 4706471 h 6158753"/>
                      <a:gd name="connsiteX75" fmla="*/ 6804212 w 7196053"/>
                      <a:gd name="connsiteY75" fmla="*/ 4518212 h 6158753"/>
                      <a:gd name="connsiteX76" fmla="*/ 6831106 w 7196053"/>
                      <a:gd name="connsiteY76" fmla="*/ 4329953 h 6158753"/>
                      <a:gd name="connsiteX77" fmla="*/ 6817659 w 7196053"/>
                      <a:gd name="connsiteY77" fmla="*/ 3012141 h 6158753"/>
                      <a:gd name="connsiteX78" fmla="*/ 6804212 w 7196053"/>
                      <a:gd name="connsiteY78" fmla="*/ 2877671 h 6158753"/>
                      <a:gd name="connsiteX79" fmla="*/ 6817659 w 7196053"/>
                      <a:gd name="connsiteY79" fmla="*/ 2487706 h 6158753"/>
                      <a:gd name="connsiteX80" fmla="*/ 6831106 w 7196053"/>
                      <a:gd name="connsiteY80" fmla="*/ 2433918 h 6158753"/>
                      <a:gd name="connsiteX81" fmla="*/ 6844553 w 7196053"/>
                      <a:gd name="connsiteY81" fmla="*/ 2366683 h 6158753"/>
                      <a:gd name="connsiteX82" fmla="*/ 6858000 w 7196053"/>
                      <a:gd name="connsiteY82" fmla="*/ 2232212 h 6158753"/>
                      <a:gd name="connsiteX83" fmla="*/ 6898341 w 7196053"/>
                      <a:gd name="connsiteY83" fmla="*/ 2111189 h 6158753"/>
                      <a:gd name="connsiteX84" fmla="*/ 6938683 w 7196053"/>
                      <a:gd name="connsiteY84" fmla="*/ 1976718 h 6158753"/>
                      <a:gd name="connsiteX85" fmla="*/ 6965577 w 7196053"/>
                      <a:gd name="connsiteY85" fmla="*/ 1922930 h 6158753"/>
                      <a:gd name="connsiteX86" fmla="*/ 6979024 w 7196053"/>
                      <a:gd name="connsiteY86" fmla="*/ 1882589 h 6158753"/>
                      <a:gd name="connsiteX87" fmla="*/ 7032812 w 7196053"/>
                      <a:gd name="connsiteY87" fmla="*/ 1801906 h 6158753"/>
                      <a:gd name="connsiteX88" fmla="*/ 7073153 w 7196053"/>
                      <a:gd name="connsiteY88" fmla="*/ 1707777 h 6158753"/>
                      <a:gd name="connsiteX89" fmla="*/ 7113494 w 7196053"/>
                      <a:gd name="connsiteY89" fmla="*/ 1627094 h 6158753"/>
                      <a:gd name="connsiteX90" fmla="*/ 7126941 w 7196053"/>
                      <a:gd name="connsiteY90" fmla="*/ 1573306 h 6158753"/>
                      <a:gd name="connsiteX91" fmla="*/ 7153835 w 7196053"/>
                      <a:gd name="connsiteY91" fmla="*/ 1519518 h 6158753"/>
                      <a:gd name="connsiteX92" fmla="*/ 7167283 w 7196053"/>
                      <a:gd name="connsiteY92" fmla="*/ 1438836 h 6158753"/>
                      <a:gd name="connsiteX93" fmla="*/ 7180730 w 7196053"/>
                      <a:gd name="connsiteY93" fmla="*/ 1385047 h 6158753"/>
                      <a:gd name="connsiteX94" fmla="*/ 7180730 w 7196053"/>
                      <a:gd name="connsiteY94" fmla="*/ 833718 h 6158753"/>
                      <a:gd name="connsiteX95" fmla="*/ 7140388 w 7196053"/>
                      <a:gd name="connsiteY95" fmla="*/ 699247 h 6158753"/>
                      <a:gd name="connsiteX96" fmla="*/ 7113494 w 7196053"/>
                      <a:gd name="connsiteY96" fmla="*/ 564777 h 6158753"/>
                      <a:gd name="connsiteX97" fmla="*/ 7100047 w 7196053"/>
                      <a:gd name="connsiteY97" fmla="*/ 524436 h 6158753"/>
                      <a:gd name="connsiteX98" fmla="*/ 6992471 w 7196053"/>
                      <a:gd name="connsiteY98" fmla="*/ 470647 h 6158753"/>
                      <a:gd name="connsiteX99" fmla="*/ 6952130 w 7196053"/>
                      <a:gd name="connsiteY99" fmla="*/ 457200 h 6158753"/>
                      <a:gd name="connsiteX100" fmla="*/ 6911788 w 7196053"/>
                      <a:gd name="connsiteY100" fmla="*/ 443753 h 6158753"/>
                      <a:gd name="connsiteX101" fmla="*/ 6669741 w 7196053"/>
                      <a:gd name="connsiteY101" fmla="*/ 457200 h 6158753"/>
                      <a:gd name="connsiteX102" fmla="*/ 6575612 w 7196053"/>
                      <a:gd name="connsiteY102" fmla="*/ 470647 h 6158753"/>
                      <a:gd name="connsiteX103" fmla="*/ 6494930 w 7196053"/>
                      <a:gd name="connsiteY103" fmla="*/ 484094 h 6158753"/>
                      <a:gd name="connsiteX104" fmla="*/ 6145306 w 7196053"/>
                      <a:gd name="connsiteY104" fmla="*/ 497541 h 6158753"/>
                      <a:gd name="connsiteX105" fmla="*/ 6064624 w 7196053"/>
                      <a:gd name="connsiteY105" fmla="*/ 510989 h 6158753"/>
                      <a:gd name="connsiteX106" fmla="*/ 6024283 w 7196053"/>
                      <a:gd name="connsiteY106" fmla="*/ 524436 h 6158753"/>
                      <a:gd name="connsiteX107" fmla="*/ 5916706 w 7196053"/>
                      <a:gd name="connsiteY107" fmla="*/ 537883 h 6158753"/>
                      <a:gd name="connsiteX108" fmla="*/ 5795683 w 7196053"/>
                      <a:gd name="connsiteY108" fmla="*/ 578224 h 6158753"/>
                      <a:gd name="connsiteX109" fmla="*/ 5755341 w 7196053"/>
                      <a:gd name="connsiteY109" fmla="*/ 591671 h 6158753"/>
                      <a:gd name="connsiteX110" fmla="*/ 5715000 w 7196053"/>
                      <a:gd name="connsiteY110" fmla="*/ 618565 h 6158753"/>
                      <a:gd name="connsiteX111" fmla="*/ 5701553 w 7196053"/>
                      <a:gd name="connsiteY111" fmla="*/ 658906 h 6158753"/>
                      <a:gd name="connsiteX112" fmla="*/ 5674659 w 7196053"/>
                      <a:gd name="connsiteY112" fmla="*/ 699247 h 6158753"/>
                      <a:gd name="connsiteX113" fmla="*/ 5661212 w 7196053"/>
                      <a:gd name="connsiteY113" fmla="*/ 874059 h 6158753"/>
                      <a:gd name="connsiteX114" fmla="*/ 5674659 w 7196053"/>
                      <a:gd name="connsiteY114" fmla="*/ 914400 h 6158753"/>
                      <a:gd name="connsiteX115" fmla="*/ 5661212 w 7196053"/>
                      <a:gd name="connsiteY115" fmla="*/ 954741 h 6158753"/>
                      <a:gd name="connsiteX116" fmla="*/ 5580530 w 7196053"/>
                      <a:gd name="connsiteY116" fmla="*/ 995083 h 6158753"/>
                      <a:gd name="connsiteX117" fmla="*/ 5499847 w 7196053"/>
                      <a:gd name="connsiteY117" fmla="*/ 1156447 h 6158753"/>
                      <a:gd name="connsiteX118" fmla="*/ 5472953 w 7196053"/>
                      <a:gd name="connsiteY118" fmla="*/ 1196789 h 6158753"/>
                      <a:gd name="connsiteX119" fmla="*/ 5432612 w 7196053"/>
                      <a:gd name="connsiteY119" fmla="*/ 1210236 h 6158753"/>
                      <a:gd name="connsiteX120" fmla="*/ 5392271 w 7196053"/>
                      <a:gd name="connsiteY120" fmla="*/ 1290918 h 6158753"/>
                      <a:gd name="connsiteX121" fmla="*/ 5351930 w 7196053"/>
                      <a:gd name="connsiteY121" fmla="*/ 1371600 h 6158753"/>
                      <a:gd name="connsiteX122" fmla="*/ 5298141 w 7196053"/>
                      <a:gd name="connsiteY122" fmla="*/ 1425389 h 6158753"/>
                      <a:gd name="connsiteX123" fmla="*/ 5244353 w 7196053"/>
                      <a:gd name="connsiteY123" fmla="*/ 1492624 h 6158753"/>
                      <a:gd name="connsiteX124" fmla="*/ 5190565 w 7196053"/>
                      <a:gd name="connsiteY124" fmla="*/ 1573306 h 6158753"/>
                      <a:gd name="connsiteX125" fmla="*/ 5163671 w 7196053"/>
                      <a:gd name="connsiteY125" fmla="*/ 1613647 h 6158753"/>
                      <a:gd name="connsiteX126" fmla="*/ 5123330 w 7196053"/>
                      <a:gd name="connsiteY126" fmla="*/ 1694330 h 6158753"/>
                      <a:gd name="connsiteX127" fmla="*/ 5082988 w 7196053"/>
                      <a:gd name="connsiteY127" fmla="*/ 1761565 h 6158753"/>
                      <a:gd name="connsiteX128" fmla="*/ 5015753 w 7196053"/>
                      <a:gd name="connsiteY128" fmla="*/ 1882589 h 6158753"/>
                      <a:gd name="connsiteX129" fmla="*/ 4988859 w 7196053"/>
                      <a:gd name="connsiteY129" fmla="*/ 1922930 h 6158753"/>
                      <a:gd name="connsiteX130" fmla="*/ 4975412 w 7196053"/>
                      <a:gd name="connsiteY130" fmla="*/ 1963271 h 6158753"/>
                      <a:gd name="connsiteX131" fmla="*/ 4921624 w 7196053"/>
                      <a:gd name="connsiteY131" fmla="*/ 2043953 h 6158753"/>
                      <a:gd name="connsiteX132" fmla="*/ 4908177 w 7196053"/>
                      <a:gd name="connsiteY132" fmla="*/ 2084294 h 6158753"/>
                      <a:gd name="connsiteX133" fmla="*/ 4854388 w 7196053"/>
                      <a:gd name="connsiteY133" fmla="*/ 2138083 h 6158753"/>
                      <a:gd name="connsiteX134" fmla="*/ 4840941 w 7196053"/>
                      <a:gd name="connsiteY134" fmla="*/ 2178424 h 6158753"/>
                      <a:gd name="connsiteX135" fmla="*/ 4787153 w 7196053"/>
                      <a:gd name="connsiteY135" fmla="*/ 2259106 h 6158753"/>
                      <a:gd name="connsiteX136" fmla="*/ 4746812 w 7196053"/>
                      <a:gd name="connsiteY136" fmla="*/ 2339789 h 6158753"/>
                      <a:gd name="connsiteX137" fmla="*/ 4719918 w 7196053"/>
                      <a:gd name="connsiteY137" fmla="*/ 2420471 h 6158753"/>
                      <a:gd name="connsiteX138" fmla="*/ 4693024 w 7196053"/>
                      <a:gd name="connsiteY138" fmla="*/ 2460812 h 6158753"/>
                      <a:gd name="connsiteX139" fmla="*/ 4666130 w 7196053"/>
                      <a:gd name="connsiteY139" fmla="*/ 2541494 h 6158753"/>
                      <a:gd name="connsiteX140" fmla="*/ 4652683 w 7196053"/>
                      <a:gd name="connsiteY140" fmla="*/ 2581836 h 6158753"/>
                      <a:gd name="connsiteX141" fmla="*/ 4625788 w 7196053"/>
                      <a:gd name="connsiteY141" fmla="*/ 2608730 h 6158753"/>
                      <a:gd name="connsiteX142" fmla="*/ 4585447 w 7196053"/>
                      <a:gd name="connsiteY142" fmla="*/ 2729753 h 6158753"/>
                      <a:gd name="connsiteX143" fmla="*/ 4572000 w 7196053"/>
                      <a:gd name="connsiteY143" fmla="*/ 2770094 h 6158753"/>
                      <a:gd name="connsiteX144" fmla="*/ 4545106 w 7196053"/>
                      <a:gd name="connsiteY144" fmla="*/ 2796989 h 6158753"/>
                      <a:gd name="connsiteX145" fmla="*/ 4504765 w 7196053"/>
                      <a:gd name="connsiteY145" fmla="*/ 2918012 h 6158753"/>
                      <a:gd name="connsiteX146" fmla="*/ 4491318 w 7196053"/>
                      <a:gd name="connsiteY146" fmla="*/ 2958353 h 6158753"/>
                      <a:gd name="connsiteX147" fmla="*/ 4477871 w 7196053"/>
                      <a:gd name="connsiteY147" fmla="*/ 2998694 h 6158753"/>
                      <a:gd name="connsiteX148" fmla="*/ 4450977 w 7196053"/>
                      <a:gd name="connsiteY148" fmla="*/ 3025589 h 6158753"/>
                      <a:gd name="connsiteX149" fmla="*/ 4424083 w 7196053"/>
                      <a:gd name="connsiteY149" fmla="*/ 3133165 h 6158753"/>
                      <a:gd name="connsiteX150" fmla="*/ 4397188 w 7196053"/>
                      <a:gd name="connsiteY150" fmla="*/ 3213847 h 6158753"/>
                      <a:gd name="connsiteX151" fmla="*/ 4383741 w 7196053"/>
                      <a:gd name="connsiteY151" fmla="*/ 3254189 h 6158753"/>
                      <a:gd name="connsiteX152" fmla="*/ 4316506 w 7196053"/>
                      <a:gd name="connsiteY152" fmla="*/ 3455894 h 6158753"/>
                      <a:gd name="connsiteX153" fmla="*/ 4303059 w 7196053"/>
                      <a:gd name="connsiteY153" fmla="*/ 3496236 h 6158753"/>
                      <a:gd name="connsiteX154" fmla="*/ 4289612 w 7196053"/>
                      <a:gd name="connsiteY154" fmla="*/ 3536577 h 6158753"/>
                      <a:gd name="connsiteX155" fmla="*/ 4276165 w 7196053"/>
                      <a:gd name="connsiteY155" fmla="*/ 3590365 h 6158753"/>
                      <a:gd name="connsiteX156" fmla="*/ 4249271 w 7196053"/>
                      <a:gd name="connsiteY156" fmla="*/ 3671047 h 6158753"/>
                      <a:gd name="connsiteX157" fmla="*/ 4235824 w 7196053"/>
                      <a:gd name="connsiteY157" fmla="*/ 3711389 h 6158753"/>
                      <a:gd name="connsiteX158" fmla="*/ 4168588 w 7196053"/>
                      <a:gd name="connsiteY158" fmla="*/ 3913094 h 6158753"/>
                      <a:gd name="connsiteX159" fmla="*/ 4128247 w 7196053"/>
                      <a:gd name="connsiteY159" fmla="*/ 4034118 h 6158753"/>
                      <a:gd name="connsiteX160" fmla="*/ 4114800 w 7196053"/>
                      <a:gd name="connsiteY160" fmla="*/ 4074459 h 6158753"/>
                      <a:gd name="connsiteX161" fmla="*/ 4101353 w 7196053"/>
                      <a:gd name="connsiteY161" fmla="*/ 4114800 h 6158753"/>
                      <a:gd name="connsiteX162" fmla="*/ 4061012 w 7196053"/>
                      <a:gd name="connsiteY162" fmla="*/ 4249271 h 6158753"/>
                      <a:gd name="connsiteX163" fmla="*/ 4034118 w 7196053"/>
                      <a:gd name="connsiteY163" fmla="*/ 4289612 h 6158753"/>
                      <a:gd name="connsiteX164" fmla="*/ 4047565 w 7196053"/>
                      <a:gd name="connsiteY164" fmla="*/ 4397189 h 6158753"/>
                      <a:gd name="connsiteX165" fmla="*/ 4087906 w 7196053"/>
                      <a:gd name="connsiteY165" fmla="*/ 4410636 h 6158753"/>
                      <a:gd name="connsiteX166" fmla="*/ 4141694 w 7196053"/>
                      <a:gd name="connsiteY166" fmla="*/ 4424083 h 6158753"/>
                      <a:gd name="connsiteX167" fmla="*/ 4249271 w 7196053"/>
                      <a:gd name="connsiteY167" fmla="*/ 4410636 h 6158753"/>
                      <a:gd name="connsiteX168" fmla="*/ 4289612 w 7196053"/>
                      <a:gd name="connsiteY168" fmla="*/ 4397189 h 6158753"/>
                      <a:gd name="connsiteX169" fmla="*/ 4303059 w 7196053"/>
                      <a:gd name="connsiteY169" fmla="*/ 4356847 h 6158753"/>
                      <a:gd name="connsiteX170" fmla="*/ 4383741 w 7196053"/>
                      <a:gd name="connsiteY170" fmla="*/ 4329953 h 6158753"/>
                      <a:gd name="connsiteX171" fmla="*/ 4464424 w 7196053"/>
                      <a:gd name="connsiteY171" fmla="*/ 4276165 h 6158753"/>
                      <a:gd name="connsiteX172" fmla="*/ 4491318 w 7196053"/>
                      <a:gd name="connsiteY172" fmla="*/ 4235824 h 6158753"/>
                      <a:gd name="connsiteX173" fmla="*/ 4558553 w 7196053"/>
                      <a:gd name="connsiteY173" fmla="*/ 4168589 h 6158753"/>
                      <a:gd name="connsiteX174" fmla="*/ 4612341 w 7196053"/>
                      <a:gd name="connsiteY174" fmla="*/ 4101353 h 6158753"/>
                      <a:gd name="connsiteX175" fmla="*/ 4625788 w 7196053"/>
                      <a:gd name="connsiteY175" fmla="*/ 4061012 h 6158753"/>
                      <a:gd name="connsiteX176" fmla="*/ 4652683 w 7196053"/>
                      <a:gd name="connsiteY176" fmla="*/ 4034118 h 6158753"/>
                      <a:gd name="connsiteX177" fmla="*/ 4706471 w 7196053"/>
                      <a:gd name="connsiteY177" fmla="*/ 3926541 h 6158753"/>
                      <a:gd name="connsiteX178" fmla="*/ 4760259 w 7196053"/>
                      <a:gd name="connsiteY178" fmla="*/ 3859306 h 6158753"/>
                      <a:gd name="connsiteX179" fmla="*/ 4827494 w 7196053"/>
                      <a:gd name="connsiteY179" fmla="*/ 3792071 h 6158753"/>
                      <a:gd name="connsiteX180" fmla="*/ 4894730 w 7196053"/>
                      <a:gd name="connsiteY180" fmla="*/ 3738283 h 6158753"/>
                      <a:gd name="connsiteX181" fmla="*/ 4921624 w 7196053"/>
                      <a:gd name="connsiteY181" fmla="*/ 3697941 h 6158753"/>
                      <a:gd name="connsiteX182" fmla="*/ 4961965 w 7196053"/>
                      <a:gd name="connsiteY182" fmla="*/ 3684494 h 6158753"/>
                      <a:gd name="connsiteX183" fmla="*/ 5042647 w 7196053"/>
                      <a:gd name="connsiteY183" fmla="*/ 3630706 h 6158753"/>
                      <a:gd name="connsiteX184" fmla="*/ 5082988 w 7196053"/>
                      <a:gd name="connsiteY184" fmla="*/ 3603812 h 6158753"/>
                      <a:gd name="connsiteX185" fmla="*/ 5109883 w 7196053"/>
                      <a:gd name="connsiteY185" fmla="*/ 3576918 h 6158753"/>
                      <a:gd name="connsiteX186" fmla="*/ 5150224 w 7196053"/>
                      <a:gd name="connsiteY186" fmla="*/ 3563471 h 6158753"/>
                      <a:gd name="connsiteX187" fmla="*/ 5271247 w 7196053"/>
                      <a:gd name="connsiteY187" fmla="*/ 3496236 h 6158753"/>
                      <a:gd name="connsiteX188" fmla="*/ 5338483 w 7196053"/>
                      <a:gd name="connsiteY188" fmla="*/ 3455894 h 6158753"/>
                      <a:gd name="connsiteX189" fmla="*/ 5378824 w 7196053"/>
                      <a:gd name="connsiteY189" fmla="*/ 3429000 h 6158753"/>
                      <a:gd name="connsiteX190" fmla="*/ 5486400 w 7196053"/>
                      <a:gd name="connsiteY190" fmla="*/ 3402106 h 6158753"/>
                      <a:gd name="connsiteX191" fmla="*/ 5567083 w 7196053"/>
                      <a:gd name="connsiteY191" fmla="*/ 3375212 h 6158753"/>
                      <a:gd name="connsiteX192" fmla="*/ 5607424 w 7196053"/>
                      <a:gd name="connsiteY192" fmla="*/ 3361765 h 6158753"/>
                      <a:gd name="connsiteX193" fmla="*/ 5688106 w 7196053"/>
                      <a:gd name="connsiteY193" fmla="*/ 3307977 h 6158753"/>
                      <a:gd name="connsiteX194" fmla="*/ 5728447 w 7196053"/>
                      <a:gd name="connsiteY194" fmla="*/ 3294530 h 6158753"/>
                      <a:gd name="connsiteX195" fmla="*/ 5768788 w 7196053"/>
                      <a:gd name="connsiteY195" fmla="*/ 3267636 h 6158753"/>
                      <a:gd name="connsiteX196" fmla="*/ 5849471 w 7196053"/>
                      <a:gd name="connsiteY196" fmla="*/ 3240741 h 6158753"/>
                      <a:gd name="connsiteX197" fmla="*/ 5889812 w 7196053"/>
                      <a:gd name="connsiteY197" fmla="*/ 3227294 h 6158753"/>
                      <a:gd name="connsiteX198" fmla="*/ 5930153 w 7196053"/>
                      <a:gd name="connsiteY198" fmla="*/ 3213847 h 6158753"/>
                      <a:gd name="connsiteX199" fmla="*/ 6078071 w 7196053"/>
                      <a:gd name="connsiteY199" fmla="*/ 3200400 h 6158753"/>
                      <a:gd name="connsiteX200" fmla="*/ 6185647 w 7196053"/>
                      <a:gd name="connsiteY200" fmla="*/ 3173506 h 6158753"/>
                      <a:gd name="connsiteX201" fmla="*/ 6266330 w 7196053"/>
                      <a:gd name="connsiteY201" fmla="*/ 3146612 h 6158753"/>
                      <a:gd name="connsiteX202" fmla="*/ 6387353 w 7196053"/>
                      <a:gd name="connsiteY202" fmla="*/ 3092824 h 6158753"/>
                      <a:gd name="connsiteX203" fmla="*/ 6427694 w 7196053"/>
                      <a:gd name="connsiteY203" fmla="*/ 3079377 h 6158753"/>
                      <a:gd name="connsiteX204" fmla="*/ 6481483 w 7196053"/>
                      <a:gd name="connsiteY204" fmla="*/ 3092824 h 6158753"/>
                      <a:gd name="connsiteX205" fmla="*/ 6494930 w 7196053"/>
                      <a:gd name="connsiteY205" fmla="*/ 3133165 h 6158753"/>
                      <a:gd name="connsiteX206" fmla="*/ 6481483 w 7196053"/>
                      <a:gd name="connsiteY206" fmla="*/ 3186953 h 6158753"/>
                      <a:gd name="connsiteX207" fmla="*/ 6414247 w 7196053"/>
                      <a:gd name="connsiteY207" fmla="*/ 3240741 h 6158753"/>
                      <a:gd name="connsiteX208" fmla="*/ 6387353 w 7196053"/>
                      <a:gd name="connsiteY208" fmla="*/ 3267636 h 6158753"/>
                      <a:gd name="connsiteX209" fmla="*/ 6360459 w 7196053"/>
                      <a:gd name="connsiteY209" fmla="*/ 3307977 h 6158753"/>
                      <a:gd name="connsiteX210" fmla="*/ 6320118 w 7196053"/>
                      <a:gd name="connsiteY210" fmla="*/ 3321424 h 6158753"/>
                      <a:gd name="connsiteX211" fmla="*/ 6252883 w 7196053"/>
                      <a:gd name="connsiteY211" fmla="*/ 3375212 h 6158753"/>
                      <a:gd name="connsiteX212" fmla="*/ 6225988 w 7196053"/>
                      <a:gd name="connsiteY212" fmla="*/ 3402106 h 6158753"/>
                      <a:gd name="connsiteX213" fmla="*/ 6104965 w 7196053"/>
                      <a:gd name="connsiteY213" fmla="*/ 3455894 h 6158753"/>
                      <a:gd name="connsiteX214" fmla="*/ 6078071 w 7196053"/>
                      <a:gd name="connsiteY214" fmla="*/ 3482789 h 6158753"/>
                      <a:gd name="connsiteX215" fmla="*/ 5997388 w 7196053"/>
                      <a:gd name="connsiteY215" fmla="*/ 3509683 h 6158753"/>
                      <a:gd name="connsiteX216" fmla="*/ 5916706 w 7196053"/>
                      <a:gd name="connsiteY216" fmla="*/ 3550024 h 6158753"/>
                      <a:gd name="connsiteX217" fmla="*/ 5876365 w 7196053"/>
                      <a:gd name="connsiteY217" fmla="*/ 3576918 h 6158753"/>
                      <a:gd name="connsiteX218" fmla="*/ 5795683 w 7196053"/>
                      <a:gd name="connsiteY218" fmla="*/ 3603812 h 6158753"/>
                      <a:gd name="connsiteX219" fmla="*/ 5593977 w 7196053"/>
                      <a:gd name="connsiteY219" fmla="*/ 3671047 h 6158753"/>
                      <a:gd name="connsiteX220" fmla="*/ 5472953 w 7196053"/>
                      <a:gd name="connsiteY220" fmla="*/ 3711389 h 6158753"/>
                      <a:gd name="connsiteX221" fmla="*/ 5432612 w 7196053"/>
                      <a:gd name="connsiteY221" fmla="*/ 3724836 h 6158753"/>
                      <a:gd name="connsiteX222" fmla="*/ 5351930 w 7196053"/>
                      <a:gd name="connsiteY222" fmla="*/ 3765177 h 6158753"/>
                      <a:gd name="connsiteX223" fmla="*/ 5284694 w 7196053"/>
                      <a:gd name="connsiteY223" fmla="*/ 3818965 h 6158753"/>
                      <a:gd name="connsiteX224" fmla="*/ 5244353 w 7196053"/>
                      <a:gd name="connsiteY224" fmla="*/ 3832412 h 6158753"/>
                      <a:gd name="connsiteX225" fmla="*/ 5150224 w 7196053"/>
                      <a:gd name="connsiteY225" fmla="*/ 3926541 h 6158753"/>
                      <a:gd name="connsiteX226" fmla="*/ 5136777 w 7196053"/>
                      <a:gd name="connsiteY226" fmla="*/ 3966883 h 6158753"/>
                      <a:gd name="connsiteX227" fmla="*/ 5082988 w 7196053"/>
                      <a:gd name="connsiteY227" fmla="*/ 4034118 h 6158753"/>
                      <a:gd name="connsiteX228" fmla="*/ 5042647 w 7196053"/>
                      <a:gd name="connsiteY228" fmla="*/ 4061012 h 6158753"/>
                      <a:gd name="connsiteX229" fmla="*/ 5015753 w 7196053"/>
                      <a:gd name="connsiteY229" fmla="*/ 4101353 h 6158753"/>
                      <a:gd name="connsiteX230" fmla="*/ 4975412 w 7196053"/>
                      <a:gd name="connsiteY230" fmla="*/ 4114800 h 6158753"/>
                      <a:gd name="connsiteX231" fmla="*/ 4961965 w 7196053"/>
                      <a:gd name="connsiteY231" fmla="*/ 4155141 h 6158753"/>
                      <a:gd name="connsiteX232" fmla="*/ 4921624 w 7196053"/>
                      <a:gd name="connsiteY232" fmla="*/ 4168589 h 6158753"/>
                      <a:gd name="connsiteX233" fmla="*/ 4881283 w 7196053"/>
                      <a:gd name="connsiteY233" fmla="*/ 4195483 h 6158753"/>
                      <a:gd name="connsiteX234" fmla="*/ 4894730 w 7196053"/>
                      <a:gd name="connsiteY234" fmla="*/ 4235824 h 6158753"/>
                      <a:gd name="connsiteX235" fmla="*/ 4988859 w 7196053"/>
                      <a:gd name="connsiteY235" fmla="*/ 4235824 h 6158753"/>
                      <a:gd name="connsiteX236" fmla="*/ 5069541 w 7196053"/>
                      <a:gd name="connsiteY236" fmla="*/ 4208930 h 6158753"/>
                      <a:gd name="connsiteX237" fmla="*/ 5150224 w 7196053"/>
                      <a:gd name="connsiteY237" fmla="*/ 4168589 h 6158753"/>
                      <a:gd name="connsiteX238" fmla="*/ 5257800 w 7196053"/>
                      <a:gd name="connsiteY238" fmla="*/ 4155141 h 6158753"/>
                      <a:gd name="connsiteX239" fmla="*/ 5419165 w 7196053"/>
                      <a:gd name="connsiteY239" fmla="*/ 4101353 h 6158753"/>
                      <a:gd name="connsiteX240" fmla="*/ 5459506 w 7196053"/>
                      <a:gd name="connsiteY240" fmla="*/ 4087906 h 6158753"/>
                      <a:gd name="connsiteX241" fmla="*/ 5499847 w 7196053"/>
                      <a:gd name="connsiteY241" fmla="*/ 4074459 h 6158753"/>
                      <a:gd name="connsiteX242" fmla="*/ 5607424 w 7196053"/>
                      <a:gd name="connsiteY242" fmla="*/ 4007224 h 6158753"/>
                      <a:gd name="connsiteX243" fmla="*/ 5728447 w 7196053"/>
                      <a:gd name="connsiteY243" fmla="*/ 3939989 h 6158753"/>
                      <a:gd name="connsiteX244" fmla="*/ 5755341 w 7196053"/>
                      <a:gd name="connsiteY244" fmla="*/ 3913094 h 6158753"/>
                      <a:gd name="connsiteX245" fmla="*/ 5795683 w 7196053"/>
                      <a:gd name="connsiteY245" fmla="*/ 3886200 h 6158753"/>
                      <a:gd name="connsiteX246" fmla="*/ 5822577 w 7196053"/>
                      <a:gd name="connsiteY246" fmla="*/ 3845859 h 6158753"/>
                      <a:gd name="connsiteX247" fmla="*/ 5903259 w 7196053"/>
                      <a:gd name="connsiteY247" fmla="*/ 3818965 h 6158753"/>
                      <a:gd name="connsiteX248" fmla="*/ 5943600 w 7196053"/>
                      <a:gd name="connsiteY248" fmla="*/ 3805518 h 6158753"/>
                      <a:gd name="connsiteX249" fmla="*/ 5983941 w 7196053"/>
                      <a:gd name="connsiteY249" fmla="*/ 3778624 h 6158753"/>
                      <a:gd name="connsiteX250" fmla="*/ 6078071 w 7196053"/>
                      <a:gd name="connsiteY250" fmla="*/ 3751730 h 6158753"/>
                      <a:gd name="connsiteX251" fmla="*/ 6266330 w 7196053"/>
                      <a:gd name="connsiteY251" fmla="*/ 3765177 h 6158753"/>
                      <a:gd name="connsiteX252" fmla="*/ 6266330 w 7196053"/>
                      <a:gd name="connsiteY252" fmla="*/ 3845859 h 6158753"/>
                      <a:gd name="connsiteX253" fmla="*/ 6239435 w 7196053"/>
                      <a:gd name="connsiteY253" fmla="*/ 3872753 h 6158753"/>
                      <a:gd name="connsiteX254" fmla="*/ 6212541 w 7196053"/>
                      <a:gd name="connsiteY254" fmla="*/ 3913094 h 6158753"/>
                      <a:gd name="connsiteX255" fmla="*/ 6145306 w 7196053"/>
                      <a:gd name="connsiteY255" fmla="*/ 3966883 h 6158753"/>
                      <a:gd name="connsiteX256" fmla="*/ 6078071 w 7196053"/>
                      <a:gd name="connsiteY256" fmla="*/ 4020671 h 6158753"/>
                      <a:gd name="connsiteX257" fmla="*/ 6037730 w 7196053"/>
                      <a:gd name="connsiteY257" fmla="*/ 4047565 h 6158753"/>
                      <a:gd name="connsiteX258" fmla="*/ 6010835 w 7196053"/>
                      <a:gd name="connsiteY258" fmla="*/ 4074459 h 6158753"/>
                      <a:gd name="connsiteX259" fmla="*/ 5970494 w 7196053"/>
                      <a:gd name="connsiteY259" fmla="*/ 4087906 h 6158753"/>
                      <a:gd name="connsiteX260" fmla="*/ 5930153 w 7196053"/>
                      <a:gd name="connsiteY260" fmla="*/ 4114800 h 6158753"/>
                      <a:gd name="connsiteX261" fmla="*/ 5903259 w 7196053"/>
                      <a:gd name="connsiteY261" fmla="*/ 4155141 h 6158753"/>
                      <a:gd name="connsiteX262" fmla="*/ 5862918 w 7196053"/>
                      <a:gd name="connsiteY262" fmla="*/ 4168589 h 6158753"/>
                      <a:gd name="connsiteX263" fmla="*/ 5822577 w 7196053"/>
                      <a:gd name="connsiteY263" fmla="*/ 4195483 h 6158753"/>
                      <a:gd name="connsiteX264" fmla="*/ 5768788 w 7196053"/>
                      <a:gd name="connsiteY264" fmla="*/ 4262718 h 6158753"/>
                      <a:gd name="connsiteX265" fmla="*/ 5728447 w 7196053"/>
                      <a:gd name="connsiteY265" fmla="*/ 4276165 h 6158753"/>
                      <a:gd name="connsiteX266" fmla="*/ 5647765 w 7196053"/>
                      <a:gd name="connsiteY266" fmla="*/ 4316506 h 6158753"/>
                      <a:gd name="connsiteX267" fmla="*/ 5620871 w 7196053"/>
                      <a:gd name="connsiteY267" fmla="*/ 4356847 h 6158753"/>
                      <a:gd name="connsiteX268" fmla="*/ 5540188 w 7196053"/>
                      <a:gd name="connsiteY268" fmla="*/ 4383741 h 6158753"/>
                      <a:gd name="connsiteX269" fmla="*/ 5499847 w 7196053"/>
                      <a:gd name="connsiteY269" fmla="*/ 4397189 h 6158753"/>
                      <a:gd name="connsiteX270" fmla="*/ 5459506 w 7196053"/>
                      <a:gd name="connsiteY270" fmla="*/ 4424083 h 6158753"/>
                      <a:gd name="connsiteX271" fmla="*/ 5325035 w 7196053"/>
                      <a:gd name="connsiteY271" fmla="*/ 4464424 h 6158753"/>
                      <a:gd name="connsiteX272" fmla="*/ 5284694 w 7196053"/>
                      <a:gd name="connsiteY272" fmla="*/ 4477871 h 6158753"/>
                      <a:gd name="connsiteX273" fmla="*/ 5150224 w 7196053"/>
                      <a:gd name="connsiteY273" fmla="*/ 4504765 h 6158753"/>
                      <a:gd name="connsiteX274" fmla="*/ 5069541 w 7196053"/>
                      <a:gd name="connsiteY274" fmla="*/ 4531659 h 6158753"/>
                      <a:gd name="connsiteX275" fmla="*/ 5029200 w 7196053"/>
                      <a:gd name="connsiteY275" fmla="*/ 4545106 h 6158753"/>
                      <a:gd name="connsiteX276" fmla="*/ 4988859 w 7196053"/>
                      <a:gd name="connsiteY276" fmla="*/ 4572000 h 6158753"/>
                      <a:gd name="connsiteX277" fmla="*/ 4840941 w 7196053"/>
                      <a:gd name="connsiteY277" fmla="*/ 4612341 h 6158753"/>
                      <a:gd name="connsiteX278" fmla="*/ 4666130 w 7196053"/>
                      <a:gd name="connsiteY278" fmla="*/ 4639236 h 6158753"/>
                      <a:gd name="connsiteX279" fmla="*/ 4531659 w 7196053"/>
                      <a:gd name="connsiteY279" fmla="*/ 4679577 h 6158753"/>
                      <a:gd name="connsiteX280" fmla="*/ 4491318 w 7196053"/>
                      <a:gd name="connsiteY280" fmla="*/ 4693024 h 6158753"/>
                      <a:gd name="connsiteX281" fmla="*/ 4450977 w 7196053"/>
                      <a:gd name="connsiteY281" fmla="*/ 4719918 h 6158753"/>
                      <a:gd name="connsiteX282" fmla="*/ 4370294 w 7196053"/>
                      <a:gd name="connsiteY282" fmla="*/ 4746812 h 6158753"/>
                      <a:gd name="connsiteX283" fmla="*/ 4329953 w 7196053"/>
                      <a:gd name="connsiteY283" fmla="*/ 4773706 h 6158753"/>
                      <a:gd name="connsiteX284" fmla="*/ 4249271 w 7196053"/>
                      <a:gd name="connsiteY284" fmla="*/ 4800600 h 6158753"/>
                      <a:gd name="connsiteX285" fmla="*/ 4168588 w 7196053"/>
                      <a:gd name="connsiteY285" fmla="*/ 4840941 h 6158753"/>
                      <a:gd name="connsiteX286" fmla="*/ 4141694 w 7196053"/>
                      <a:gd name="connsiteY286" fmla="*/ 4867836 h 6158753"/>
                      <a:gd name="connsiteX287" fmla="*/ 4061012 w 7196053"/>
                      <a:gd name="connsiteY287" fmla="*/ 4921624 h 6158753"/>
                      <a:gd name="connsiteX288" fmla="*/ 3993777 w 7196053"/>
                      <a:gd name="connsiteY288" fmla="*/ 4988859 h 6158753"/>
                      <a:gd name="connsiteX289" fmla="*/ 3966883 w 7196053"/>
                      <a:gd name="connsiteY289" fmla="*/ 5029200 h 6158753"/>
                      <a:gd name="connsiteX290" fmla="*/ 3913094 w 7196053"/>
                      <a:gd name="connsiteY290" fmla="*/ 5082989 h 6158753"/>
                      <a:gd name="connsiteX291" fmla="*/ 3886200 w 7196053"/>
                      <a:gd name="connsiteY291" fmla="*/ 5123330 h 6158753"/>
                      <a:gd name="connsiteX292" fmla="*/ 3872753 w 7196053"/>
                      <a:gd name="connsiteY292" fmla="*/ 5163671 h 6158753"/>
                      <a:gd name="connsiteX293" fmla="*/ 3832412 w 7196053"/>
                      <a:gd name="connsiteY293" fmla="*/ 5190565 h 6158753"/>
                      <a:gd name="connsiteX294" fmla="*/ 3792071 w 7196053"/>
                      <a:gd name="connsiteY294" fmla="*/ 5271247 h 6158753"/>
                      <a:gd name="connsiteX295" fmla="*/ 3765177 w 7196053"/>
                      <a:gd name="connsiteY295" fmla="*/ 5351930 h 6158753"/>
                      <a:gd name="connsiteX296" fmla="*/ 3751730 w 7196053"/>
                      <a:gd name="connsiteY296" fmla="*/ 5392271 h 6158753"/>
                      <a:gd name="connsiteX297" fmla="*/ 3711388 w 7196053"/>
                      <a:gd name="connsiteY297" fmla="*/ 5526741 h 6158753"/>
                      <a:gd name="connsiteX298" fmla="*/ 3684494 w 7196053"/>
                      <a:gd name="connsiteY298" fmla="*/ 5553636 h 6158753"/>
                      <a:gd name="connsiteX299" fmla="*/ 3644153 w 7196053"/>
                      <a:gd name="connsiteY299" fmla="*/ 5634318 h 6158753"/>
                      <a:gd name="connsiteX300" fmla="*/ 3630706 w 7196053"/>
                      <a:gd name="connsiteY300" fmla="*/ 5674659 h 6158753"/>
                      <a:gd name="connsiteX301" fmla="*/ 3509683 w 7196053"/>
                      <a:gd name="connsiteY301" fmla="*/ 5809130 h 6158753"/>
                      <a:gd name="connsiteX302" fmla="*/ 3361765 w 7196053"/>
                      <a:gd name="connsiteY302" fmla="*/ 5836024 h 6158753"/>
                      <a:gd name="connsiteX303" fmla="*/ 3106271 w 7196053"/>
                      <a:gd name="connsiteY303" fmla="*/ 5822577 h 6158753"/>
                      <a:gd name="connsiteX304" fmla="*/ 3079377 w 7196053"/>
                      <a:gd name="connsiteY304" fmla="*/ 5782236 h 6158753"/>
                      <a:gd name="connsiteX305" fmla="*/ 3106271 w 7196053"/>
                      <a:gd name="connsiteY305" fmla="*/ 5701553 h 6158753"/>
                      <a:gd name="connsiteX306" fmla="*/ 3160059 w 7196053"/>
                      <a:gd name="connsiteY306" fmla="*/ 5634318 h 6158753"/>
                      <a:gd name="connsiteX307" fmla="*/ 3173506 w 7196053"/>
                      <a:gd name="connsiteY307" fmla="*/ 5567083 h 6158753"/>
                      <a:gd name="connsiteX308" fmla="*/ 3200400 w 7196053"/>
                      <a:gd name="connsiteY308" fmla="*/ 5459506 h 6158753"/>
                      <a:gd name="connsiteX309" fmla="*/ 3227294 w 7196053"/>
                      <a:gd name="connsiteY309" fmla="*/ 5284694 h 6158753"/>
                      <a:gd name="connsiteX310" fmla="*/ 3240741 w 7196053"/>
                      <a:gd name="connsiteY310" fmla="*/ 5244353 h 6158753"/>
                      <a:gd name="connsiteX311" fmla="*/ 3227294 w 7196053"/>
                      <a:gd name="connsiteY311" fmla="*/ 4733365 h 6158753"/>
                      <a:gd name="connsiteX312" fmla="*/ 3173506 w 7196053"/>
                      <a:gd name="connsiteY312" fmla="*/ 4612341 h 6158753"/>
                      <a:gd name="connsiteX313" fmla="*/ 3133165 w 7196053"/>
                      <a:gd name="connsiteY313" fmla="*/ 4585447 h 6158753"/>
                      <a:gd name="connsiteX314" fmla="*/ 3119718 w 7196053"/>
                      <a:gd name="connsiteY314" fmla="*/ 4545106 h 6158753"/>
                      <a:gd name="connsiteX315" fmla="*/ 3039035 w 7196053"/>
                      <a:gd name="connsiteY315" fmla="*/ 4491318 h 6158753"/>
                      <a:gd name="connsiteX316" fmla="*/ 2971800 w 7196053"/>
                      <a:gd name="connsiteY316" fmla="*/ 4437530 h 6158753"/>
                      <a:gd name="connsiteX317" fmla="*/ 2864224 w 7196053"/>
                      <a:gd name="connsiteY317" fmla="*/ 4356847 h 6158753"/>
                      <a:gd name="connsiteX318" fmla="*/ 2810435 w 7196053"/>
                      <a:gd name="connsiteY318" fmla="*/ 4289612 h 6158753"/>
                      <a:gd name="connsiteX319" fmla="*/ 2770094 w 7196053"/>
                      <a:gd name="connsiteY319" fmla="*/ 4276165 h 6158753"/>
                      <a:gd name="connsiteX320" fmla="*/ 2689412 w 7196053"/>
                      <a:gd name="connsiteY320" fmla="*/ 4222377 h 6158753"/>
                      <a:gd name="connsiteX321" fmla="*/ 2635624 w 7196053"/>
                      <a:gd name="connsiteY321" fmla="*/ 4155141 h 6158753"/>
                      <a:gd name="connsiteX322" fmla="*/ 2595283 w 7196053"/>
                      <a:gd name="connsiteY322" fmla="*/ 4128247 h 6158753"/>
                      <a:gd name="connsiteX323" fmla="*/ 2554941 w 7196053"/>
                      <a:gd name="connsiteY323" fmla="*/ 4047565 h 6158753"/>
                      <a:gd name="connsiteX324" fmla="*/ 2514600 w 7196053"/>
                      <a:gd name="connsiteY324" fmla="*/ 4034118 h 6158753"/>
                      <a:gd name="connsiteX325" fmla="*/ 2433918 w 7196053"/>
                      <a:gd name="connsiteY325" fmla="*/ 3993777 h 6158753"/>
                      <a:gd name="connsiteX326" fmla="*/ 2218765 w 7196053"/>
                      <a:gd name="connsiteY326" fmla="*/ 4007224 h 6158753"/>
                      <a:gd name="connsiteX327" fmla="*/ 2138083 w 7196053"/>
                      <a:gd name="connsiteY327" fmla="*/ 3993777 h 6158753"/>
                      <a:gd name="connsiteX328" fmla="*/ 2084294 w 7196053"/>
                      <a:gd name="connsiteY328" fmla="*/ 3926541 h 6158753"/>
                      <a:gd name="connsiteX329" fmla="*/ 2043953 w 7196053"/>
                      <a:gd name="connsiteY329" fmla="*/ 3886200 h 6158753"/>
                      <a:gd name="connsiteX330" fmla="*/ 1949824 w 7196053"/>
                      <a:gd name="connsiteY330" fmla="*/ 3778624 h 6158753"/>
                      <a:gd name="connsiteX331" fmla="*/ 1936377 w 7196053"/>
                      <a:gd name="connsiteY331" fmla="*/ 3738283 h 6158753"/>
                      <a:gd name="connsiteX332" fmla="*/ 1882588 w 7196053"/>
                      <a:gd name="connsiteY332" fmla="*/ 3671047 h 6158753"/>
                      <a:gd name="connsiteX333" fmla="*/ 1828800 w 7196053"/>
                      <a:gd name="connsiteY333" fmla="*/ 3603812 h 6158753"/>
                      <a:gd name="connsiteX334" fmla="*/ 1775012 w 7196053"/>
                      <a:gd name="connsiteY334" fmla="*/ 3523130 h 6158753"/>
                      <a:gd name="connsiteX335" fmla="*/ 1748118 w 7196053"/>
                      <a:gd name="connsiteY335" fmla="*/ 3482789 h 6158753"/>
                      <a:gd name="connsiteX336" fmla="*/ 1694330 w 7196053"/>
                      <a:gd name="connsiteY336" fmla="*/ 3415553 h 6158753"/>
                      <a:gd name="connsiteX337" fmla="*/ 1667435 w 7196053"/>
                      <a:gd name="connsiteY337" fmla="*/ 3388659 h 6158753"/>
                      <a:gd name="connsiteX338" fmla="*/ 1613647 w 7196053"/>
                      <a:gd name="connsiteY338" fmla="*/ 3267636 h 6158753"/>
                      <a:gd name="connsiteX339" fmla="*/ 1573306 w 7196053"/>
                      <a:gd name="connsiteY339" fmla="*/ 3186953 h 6158753"/>
                      <a:gd name="connsiteX340" fmla="*/ 1532965 w 7196053"/>
                      <a:gd name="connsiteY340" fmla="*/ 3065930 h 6158753"/>
                      <a:gd name="connsiteX341" fmla="*/ 1506071 w 7196053"/>
                      <a:gd name="connsiteY341" fmla="*/ 2985247 h 6158753"/>
                      <a:gd name="connsiteX342" fmla="*/ 1492624 w 7196053"/>
                      <a:gd name="connsiteY342" fmla="*/ 2931459 h 6158753"/>
                      <a:gd name="connsiteX343" fmla="*/ 1465730 w 7196053"/>
                      <a:gd name="connsiteY343" fmla="*/ 2850777 h 6158753"/>
                      <a:gd name="connsiteX344" fmla="*/ 1438835 w 7196053"/>
                      <a:gd name="connsiteY344" fmla="*/ 2770094 h 6158753"/>
                      <a:gd name="connsiteX345" fmla="*/ 1385047 w 7196053"/>
                      <a:gd name="connsiteY345" fmla="*/ 2608730 h 6158753"/>
                      <a:gd name="connsiteX346" fmla="*/ 1371600 w 7196053"/>
                      <a:gd name="connsiteY346" fmla="*/ 2568389 h 6158753"/>
                      <a:gd name="connsiteX347" fmla="*/ 1358153 w 7196053"/>
                      <a:gd name="connsiteY347" fmla="*/ 2528047 h 6158753"/>
                      <a:gd name="connsiteX348" fmla="*/ 1344706 w 7196053"/>
                      <a:gd name="connsiteY348" fmla="*/ 2407024 h 6158753"/>
                      <a:gd name="connsiteX349" fmla="*/ 1331259 w 7196053"/>
                      <a:gd name="connsiteY349" fmla="*/ 2447365 h 6158753"/>
                      <a:gd name="connsiteX350" fmla="*/ 1358153 w 7196053"/>
                      <a:gd name="connsiteY350" fmla="*/ 2662518 h 6158753"/>
                      <a:gd name="connsiteX351" fmla="*/ 1344706 w 7196053"/>
                      <a:gd name="connsiteY351" fmla="*/ 3025589 h 6158753"/>
                      <a:gd name="connsiteX352" fmla="*/ 1264024 w 7196053"/>
                      <a:gd name="connsiteY352" fmla="*/ 3186953 h 6158753"/>
                      <a:gd name="connsiteX353" fmla="*/ 1237130 w 7196053"/>
                      <a:gd name="connsiteY353" fmla="*/ 3227294 h 6158753"/>
                      <a:gd name="connsiteX354" fmla="*/ 1223683 w 7196053"/>
                      <a:gd name="connsiteY354" fmla="*/ 3267636 h 6158753"/>
                      <a:gd name="connsiteX355" fmla="*/ 1143000 w 7196053"/>
                      <a:gd name="connsiteY355" fmla="*/ 3227294 h 6158753"/>
                      <a:gd name="connsiteX356" fmla="*/ 1102659 w 7196053"/>
                      <a:gd name="connsiteY356" fmla="*/ 3146612 h 6158753"/>
                      <a:gd name="connsiteX357" fmla="*/ 1089212 w 7196053"/>
                      <a:gd name="connsiteY357" fmla="*/ 3106271 h 6158753"/>
                      <a:gd name="connsiteX358" fmla="*/ 1089212 w 7196053"/>
                      <a:gd name="connsiteY358" fmla="*/ 2070847 h 6158753"/>
                      <a:gd name="connsiteX359" fmla="*/ 1062318 w 7196053"/>
                      <a:gd name="connsiteY359" fmla="*/ 1828800 h 6158753"/>
                      <a:gd name="connsiteX360" fmla="*/ 1048871 w 7196053"/>
                      <a:gd name="connsiteY360" fmla="*/ 1788459 h 6158753"/>
                      <a:gd name="connsiteX361" fmla="*/ 1021977 w 7196053"/>
                      <a:gd name="connsiteY361" fmla="*/ 1586753 h 6158753"/>
                      <a:gd name="connsiteX362" fmla="*/ 995083 w 7196053"/>
                      <a:gd name="connsiteY362" fmla="*/ 1506071 h 6158753"/>
                      <a:gd name="connsiteX363" fmla="*/ 954741 w 7196053"/>
                      <a:gd name="connsiteY363" fmla="*/ 1385047 h 6158753"/>
                      <a:gd name="connsiteX364" fmla="*/ 941294 w 7196053"/>
                      <a:gd name="connsiteY364" fmla="*/ 1344706 h 6158753"/>
                      <a:gd name="connsiteX365" fmla="*/ 927847 w 7196053"/>
                      <a:gd name="connsiteY365" fmla="*/ 1264024 h 6158753"/>
                      <a:gd name="connsiteX366" fmla="*/ 914400 w 7196053"/>
                      <a:gd name="connsiteY366" fmla="*/ 1169894 h 6158753"/>
                      <a:gd name="connsiteX367" fmla="*/ 887506 w 7196053"/>
                      <a:gd name="connsiteY367" fmla="*/ 1089212 h 6158753"/>
                      <a:gd name="connsiteX368" fmla="*/ 874059 w 7196053"/>
                      <a:gd name="connsiteY368" fmla="*/ 1048871 h 6158753"/>
                      <a:gd name="connsiteX369" fmla="*/ 860612 w 7196053"/>
                      <a:gd name="connsiteY369" fmla="*/ 1008530 h 6158753"/>
                      <a:gd name="connsiteX370" fmla="*/ 847165 w 7196053"/>
                      <a:gd name="connsiteY370" fmla="*/ 954741 h 6158753"/>
                      <a:gd name="connsiteX371" fmla="*/ 806824 w 7196053"/>
                      <a:gd name="connsiteY371" fmla="*/ 336177 h 6158753"/>
                      <a:gd name="connsiteX372" fmla="*/ 820271 w 7196053"/>
                      <a:gd name="connsiteY372" fmla="*/ 94130 h 6158753"/>
                      <a:gd name="connsiteX373" fmla="*/ 860612 w 7196053"/>
                      <a:gd name="connsiteY373" fmla="*/ 80683 h 6158753"/>
                      <a:gd name="connsiteX374" fmla="*/ 941294 w 7196053"/>
                      <a:gd name="connsiteY374" fmla="*/ 40341 h 6158753"/>
                      <a:gd name="connsiteX375" fmla="*/ 1048871 w 7196053"/>
                      <a:gd name="connsiteY375" fmla="*/ 53789 h 6158753"/>
                      <a:gd name="connsiteX376" fmla="*/ 1116106 w 7196053"/>
                      <a:gd name="connsiteY376" fmla="*/ 121024 h 6158753"/>
                      <a:gd name="connsiteX377" fmla="*/ 1156447 w 7196053"/>
                      <a:gd name="connsiteY377" fmla="*/ 134471 h 6158753"/>
                      <a:gd name="connsiteX378" fmla="*/ 1210235 w 7196053"/>
                      <a:gd name="connsiteY378" fmla="*/ 255494 h 6158753"/>
                      <a:gd name="connsiteX379" fmla="*/ 1223683 w 7196053"/>
                      <a:gd name="connsiteY379" fmla="*/ 322730 h 6158753"/>
                      <a:gd name="connsiteX380" fmla="*/ 1250577 w 7196053"/>
                      <a:gd name="connsiteY380" fmla="*/ 510989 h 6158753"/>
                      <a:gd name="connsiteX381" fmla="*/ 1264024 w 7196053"/>
                      <a:gd name="connsiteY381" fmla="*/ 874059 h 6158753"/>
                      <a:gd name="connsiteX382" fmla="*/ 1304365 w 7196053"/>
                      <a:gd name="connsiteY382" fmla="*/ 1021977 h 6158753"/>
                      <a:gd name="connsiteX383" fmla="*/ 1317812 w 7196053"/>
                      <a:gd name="connsiteY383" fmla="*/ 1062318 h 6158753"/>
                      <a:gd name="connsiteX384" fmla="*/ 1358153 w 7196053"/>
                      <a:gd name="connsiteY384" fmla="*/ 1156447 h 6158753"/>
                      <a:gd name="connsiteX385" fmla="*/ 1465730 w 7196053"/>
                      <a:gd name="connsiteY385" fmla="*/ 1183341 h 6158753"/>
                      <a:gd name="connsiteX386" fmla="*/ 1667435 w 7196053"/>
                      <a:gd name="connsiteY386" fmla="*/ 1169894 h 6158753"/>
                      <a:gd name="connsiteX387" fmla="*/ 1748118 w 7196053"/>
                      <a:gd name="connsiteY387" fmla="*/ 1143000 h 6158753"/>
                      <a:gd name="connsiteX388" fmla="*/ 1788459 w 7196053"/>
                      <a:gd name="connsiteY388" fmla="*/ 1129553 h 6158753"/>
                      <a:gd name="connsiteX389" fmla="*/ 1828800 w 7196053"/>
                      <a:gd name="connsiteY389" fmla="*/ 1116106 h 6158753"/>
                      <a:gd name="connsiteX390" fmla="*/ 1896035 w 7196053"/>
                      <a:gd name="connsiteY390" fmla="*/ 1102659 h 6158753"/>
                      <a:gd name="connsiteX391" fmla="*/ 1936377 w 7196053"/>
                      <a:gd name="connsiteY391" fmla="*/ 1089212 h 6158753"/>
                      <a:gd name="connsiteX392" fmla="*/ 1990165 w 7196053"/>
                      <a:gd name="connsiteY392" fmla="*/ 1075765 h 6158753"/>
                      <a:gd name="connsiteX393" fmla="*/ 2070847 w 7196053"/>
                      <a:gd name="connsiteY393" fmla="*/ 1048871 h 6158753"/>
                      <a:gd name="connsiteX394" fmla="*/ 2433918 w 7196053"/>
                      <a:gd name="connsiteY394" fmla="*/ 1035424 h 6158753"/>
                      <a:gd name="connsiteX395" fmla="*/ 2608730 w 7196053"/>
                      <a:gd name="connsiteY395" fmla="*/ 1048871 h 6158753"/>
                      <a:gd name="connsiteX396" fmla="*/ 2649071 w 7196053"/>
                      <a:gd name="connsiteY396" fmla="*/ 1062318 h 6158753"/>
                      <a:gd name="connsiteX397" fmla="*/ 2716306 w 7196053"/>
                      <a:gd name="connsiteY397" fmla="*/ 1116106 h 6158753"/>
                      <a:gd name="connsiteX398" fmla="*/ 2783541 w 7196053"/>
                      <a:gd name="connsiteY398" fmla="*/ 1169894 h 6158753"/>
                      <a:gd name="connsiteX399" fmla="*/ 2837330 w 7196053"/>
                      <a:gd name="connsiteY399" fmla="*/ 1223683 h 6158753"/>
                      <a:gd name="connsiteX400" fmla="*/ 2864224 w 7196053"/>
                      <a:gd name="connsiteY400" fmla="*/ 1264024 h 6158753"/>
                      <a:gd name="connsiteX401" fmla="*/ 2918012 w 7196053"/>
                      <a:gd name="connsiteY401" fmla="*/ 1277471 h 6158753"/>
                      <a:gd name="connsiteX402" fmla="*/ 2998694 w 7196053"/>
                      <a:gd name="connsiteY402" fmla="*/ 1317812 h 6158753"/>
                      <a:gd name="connsiteX403" fmla="*/ 3039035 w 7196053"/>
                      <a:gd name="connsiteY403" fmla="*/ 1344706 h 6158753"/>
                      <a:gd name="connsiteX404" fmla="*/ 3065930 w 7196053"/>
                      <a:gd name="connsiteY404" fmla="*/ 1371600 h 6158753"/>
                      <a:gd name="connsiteX405" fmla="*/ 3146612 w 7196053"/>
                      <a:gd name="connsiteY405" fmla="*/ 1398494 h 6158753"/>
                      <a:gd name="connsiteX406" fmla="*/ 3213847 w 7196053"/>
                      <a:gd name="connsiteY406" fmla="*/ 1344706 h 6158753"/>
                      <a:gd name="connsiteX407" fmla="*/ 3294530 w 7196053"/>
                      <a:gd name="connsiteY407" fmla="*/ 1304365 h 6158753"/>
                      <a:gd name="connsiteX408" fmla="*/ 3375212 w 7196053"/>
                      <a:gd name="connsiteY408" fmla="*/ 1264024 h 6158753"/>
                      <a:gd name="connsiteX409" fmla="*/ 3415553 w 7196053"/>
                      <a:gd name="connsiteY409" fmla="*/ 1237130 h 6158753"/>
                      <a:gd name="connsiteX410" fmla="*/ 3496235 w 7196053"/>
                      <a:gd name="connsiteY410" fmla="*/ 1210236 h 6158753"/>
                      <a:gd name="connsiteX411" fmla="*/ 3765177 w 7196053"/>
                      <a:gd name="connsiteY411" fmla="*/ 1223683 h 6158753"/>
                      <a:gd name="connsiteX412" fmla="*/ 3872753 w 7196053"/>
                      <a:gd name="connsiteY412" fmla="*/ 1237130 h 6158753"/>
                      <a:gd name="connsiteX413" fmla="*/ 3953435 w 7196053"/>
                      <a:gd name="connsiteY413" fmla="*/ 1264024 h 6158753"/>
                      <a:gd name="connsiteX414" fmla="*/ 3980330 w 7196053"/>
                      <a:gd name="connsiteY414" fmla="*/ 1290918 h 6158753"/>
                      <a:gd name="connsiteX415" fmla="*/ 4101353 w 7196053"/>
                      <a:gd name="connsiteY415" fmla="*/ 1331259 h 6158753"/>
                      <a:gd name="connsiteX416" fmla="*/ 4141694 w 7196053"/>
                      <a:gd name="connsiteY416" fmla="*/ 1344706 h 6158753"/>
                      <a:gd name="connsiteX417" fmla="*/ 4182035 w 7196053"/>
                      <a:gd name="connsiteY417" fmla="*/ 1358153 h 6158753"/>
                      <a:gd name="connsiteX418" fmla="*/ 4208930 w 7196053"/>
                      <a:gd name="connsiteY418" fmla="*/ 1385047 h 6158753"/>
                      <a:gd name="connsiteX419" fmla="*/ 4289612 w 7196053"/>
                      <a:gd name="connsiteY419" fmla="*/ 1411941 h 6158753"/>
                      <a:gd name="connsiteX420" fmla="*/ 4356847 w 7196053"/>
                      <a:gd name="connsiteY420" fmla="*/ 1479177 h 6158753"/>
                      <a:gd name="connsiteX421" fmla="*/ 4437530 w 7196053"/>
                      <a:gd name="connsiteY421" fmla="*/ 1586753 h 6158753"/>
                      <a:gd name="connsiteX422" fmla="*/ 4464424 w 7196053"/>
                      <a:gd name="connsiteY422" fmla="*/ 1667436 h 6158753"/>
                      <a:gd name="connsiteX423" fmla="*/ 4491318 w 7196053"/>
                      <a:gd name="connsiteY423" fmla="*/ 1707777 h 6158753"/>
                      <a:gd name="connsiteX424" fmla="*/ 4518212 w 7196053"/>
                      <a:gd name="connsiteY424" fmla="*/ 1788459 h 6158753"/>
                      <a:gd name="connsiteX425" fmla="*/ 4531659 w 7196053"/>
                      <a:gd name="connsiteY425" fmla="*/ 1828800 h 6158753"/>
                      <a:gd name="connsiteX426" fmla="*/ 4531659 w 7196053"/>
                      <a:gd name="connsiteY426" fmla="*/ 2218765 h 6158753"/>
                      <a:gd name="connsiteX427" fmla="*/ 4518212 w 7196053"/>
                      <a:gd name="connsiteY427" fmla="*/ 2339789 h 6158753"/>
                      <a:gd name="connsiteX428" fmla="*/ 4545106 w 7196053"/>
                      <a:gd name="connsiteY428" fmla="*/ 2259106 h 6158753"/>
                      <a:gd name="connsiteX429" fmla="*/ 4558553 w 7196053"/>
                      <a:gd name="connsiteY429" fmla="*/ 2218765 h 6158753"/>
                      <a:gd name="connsiteX430" fmla="*/ 4572000 w 7196053"/>
                      <a:gd name="connsiteY430" fmla="*/ 2178424 h 6158753"/>
                      <a:gd name="connsiteX431" fmla="*/ 4585447 w 7196053"/>
                      <a:gd name="connsiteY431" fmla="*/ 2097741 h 6158753"/>
                      <a:gd name="connsiteX432" fmla="*/ 4612341 w 7196053"/>
                      <a:gd name="connsiteY432" fmla="*/ 1990165 h 6158753"/>
                      <a:gd name="connsiteX433" fmla="*/ 4666130 w 7196053"/>
                      <a:gd name="connsiteY433" fmla="*/ 1922930 h 6158753"/>
                      <a:gd name="connsiteX434" fmla="*/ 4693024 w 7196053"/>
                      <a:gd name="connsiteY434" fmla="*/ 1842247 h 6158753"/>
                      <a:gd name="connsiteX435" fmla="*/ 4733365 w 7196053"/>
                      <a:gd name="connsiteY435" fmla="*/ 1761565 h 6158753"/>
                      <a:gd name="connsiteX436" fmla="*/ 4787153 w 7196053"/>
                      <a:gd name="connsiteY436" fmla="*/ 1640541 h 6158753"/>
                      <a:gd name="connsiteX437" fmla="*/ 4827494 w 7196053"/>
                      <a:gd name="connsiteY437" fmla="*/ 1506071 h 6158753"/>
                      <a:gd name="connsiteX438" fmla="*/ 4840941 w 7196053"/>
                      <a:gd name="connsiteY438" fmla="*/ 1465730 h 6158753"/>
                      <a:gd name="connsiteX439" fmla="*/ 4854388 w 7196053"/>
                      <a:gd name="connsiteY439" fmla="*/ 1425389 h 6158753"/>
                      <a:gd name="connsiteX440" fmla="*/ 4881283 w 7196053"/>
                      <a:gd name="connsiteY440" fmla="*/ 1398494 h 6158753"/>
                      <a:gd name="connsiteX441" fmla="*/ 4908177 w 7196053"/>
                      <a:gd name="connsiteY441" fmla="*/ 1317812 h 6158753"/>
                      <a:gd name="connsiteX442" fmla="*/ 4921624 w 7196053"/>
                      <a:gd name="connsiteY442" fmla="*/ 1277471 h 6158753"/>
                      <a:gd name="connsiteX443" fmla="*/ 4948518 w 7196053"/>
                      <a:gd name="connsiteY443" fmla="*/ 1237130 h 6158753"/>
                      <a:gd name="connsiteX444" fmla="*/ 5002306 w 7196053"/>
                      <a:gd name="connsiteY444" fmla="*/ 1116106 h 6158753"/>
                      <a:gd name="connsiteX445" fmla="*/ 5042647 w 7196053"/>
                      <a:gd name="connsiteY445" fmla="*/ 1089212 h 6158753"/>
                      <a:gd name="connsiteX446" fmla="*/ 5056094 w 7196053"/>
                      <a:gd name="connsiteY446" fmla="*/ 1048871 h 6158753"/>
                      <a:gd name="connsiteX447" fmla="*/ 5136777 w 7196053"/>
                      <a:gd name="connsiteY447" fmla="*/ 1021977 h 6158753"/>
                      <a:gd name="connsiteX448" fmla="*/ 5177118 w 7196053"/>
                      <a:gd name="connsiteY448" fmla="*/ 995083 h 6158753"/>
                      <a:gd name="connsiteX449" fmla="*/ 5257800 w 7196053"/>
                      <a:gd name="connsiteY449" fmla="*/ 968189 h 6158753"/>
                      <a:gd name="connsiteX450" fmla="*/ 5298141 w 7196053"/>
                      <a:gd name="connsiteY450" fmla="*/ 954741 h 6158753"/>
                      <a:gd name="connsiteX451" fmla="*/ 5392271 w 7196053"/>
                      <a:gd name="connsiteY451" fmla="*/ 941294 h 6158753"/>
                      <a:gd name="connsiteX452" fmla="*/ 5459506 w 7196053"/>
                      <a:gd name="connsiteY452" fmla="*/ 887506 h 6158753"/>
                      <a:gd name="connsiteX453" fmla="*/ 5580530 w 7196053"/>
                      <a:gd name="connsiteY453" fmla="*/ 833718 h 6158753"/>
                      <a:gd name="connsiteX454" fmla="*/ 5620871 w 7196053"/>
                      <a:gd name="connsiteY454" fmla="*/ 820271 h 6158753"/>
                      <a:gd name="connsiteX455" fmla="*/ 5674659 w 7196053"/>
                      <a:gd name="connsiteY455" fmla="*/ 806824 h 6158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7196053" h="6158753">
                        <a:moveTo>
                          <a:pt x="753035" y="67236"/>
                        </a:moveTo>
                        <a:cubicBezTo>
                          <a:pt x="730623" y="62754"/>
                          <a:pt x="707850" y="59803"/>
                          <a:pt x="685800" y="53789"/>
                        </a:cubicBezTo>
                        <a:cubicBezTo>
                          <a:pt x="658450" y="46330"/>
                          <a:pt x="632620" y="33770"/>
                          <a:pt x="605118" y="26894"/>
                        </a:cubicBezTo>
                        <a:cubicBezTo>
                          <a:pt x="537579" y="10009"/>
                          <a:pt x="568863" y="19291"/>
                          <a:pt x="510988" y="0"/>
                        </a:cubicBezTo>
                        <a:cubicBezTo>
                          <a:pt x="488576" y="4482"/>
                          <a:pt x="465926" y="7904"/>
                          <a:pt x="443753" y="13447"/>
                        </a:cubicBezTo>
                        <a:cubicBezTo>
                          <a:pt x="430002" y="16885"/>
                          <a:pt x="413435" y="16871"/>
                          <a:pt x="403412" y="26894"/>
                        </a:cubicBezTo>
                        <a:cubicBezTo>
                          <a:pt x="393389" y="36917"/>
                          <a:pt x="396304" y="54558"/>
                          <a:pt x="389965" y="67236"/>
                        </a:cubicBezTo>
                        <a:cubicBezTo>
                          <a:pt x="382738" y="81691"/>
                          <a:pt x="372036" y="94130"/>
                          <a:pt x="363071" y="107577"/>
                        </a:cubicBezTo>
                        <a:cubicBezTo>
                          <a:pt x="291962" y="392015"/>
                          <a:pt x="336177" y="198044"/>
                          <a:pt x="336177" y="887506"/>
                        </a:cubicBezTo>
                        <a:cubicBezTo>
                          <a:pt x="336177" y="1201952"/>
                          <a:pt x="328570" y="1145309"/>
                          <a:pt x="363071" y="1317812"/>
                        </a:cubicBezTo>
                        <a:cubicBezTo>
                          <a:pt x="369338" y="1443153"/>
                          <a:pt x="389965" y="1834996"/>
                          <a:pt x="389965" y="1936377"/>
                        </a:cubicBezTo>
                        <a:cubicBezTo>
                          <a:pt x="389965" y="2070922"/>
                          <a:pt x="383409" y="2205420"/>
                          <a:pt x="376518" y="2339789"/>
                        </a:cubicBezTo>
                        <a:cubicBezTo>
                          <a:pt x="374439" y="2380325"/>
                          <a:pt x="372915" y="2421435"/>
                          <a:pt x="363071" y="2460812"/>
                        </a:cubicBezTo>
                        <a:cubicBezTo>
                          <a:pt x="359151" y="2476491"/>
                          <a:pt x="345142" y="2487706"/>
                          <a:pt x="336177" y="2501153"/>
                        </a:cubicBezTo>
                        <a:cubicBezTo>
                          <a:pt x="331695" y="2519082"/>
                          <a:pt x="328041" y="2537239"/>
                          <a:pt x="322730" y="2554941"/>
                        </a:cubicBezTo>
                        <a:cubicBezTo>
                          <a:pt x="314584" y="2582095"/>
                          <a:pt x="301395" y="2607825"/>
                          <a:pt x="295835" y="2635624"/>
                        </a:cubicBezTo>
                        <a:cubicBezTo>
                          <a:pt x="255275" y="2838424"/>
                          <a:pt x="306924" y="2585720"/>
                          <a:pt x="268941" y="2756647"/>
                        </a:cubicBezTo>
                        <a:cubicBezTo>
                          <a:pt x="263983" y="2778959"/>
                          <a:pt x="261037" y="2801710"/>
                          <a:pt x="255494" y="2823883"/>
                        </a:cubicBezTo>
                        <a:cubicBezTo>
                          <a:pt x="242880" y="2874339"/>
                          <a:pt x="238243" y="2864135"/>
                          <a:pt x="215153" y="2918012"/>
                        </a:cubicBezTo>
                        <a:cubicBezTo>
                          <a:pt x="209569" y="2931040"/>
                          <a:pt x="205600" y="2944724"/>
                          <a:pt x="201706" y="2958353"/>
                        </a:cubicBezTo>
                        <a:cubicBezTo>
                          <a:pt x="196629" y="2976123"/>
                          <a:pt x="193336" y="2994371"/>
                          <a:pt x="188259" y="3012141"/>
                        </a:cubicBezTo>
                        <a:cubicBezTo>
                          <a:pt x="184365" y="3025770"/>
                          <a:pt x="178250" y="3038732"/>
                          <a:pt x="174812" y="3052483"/>
                        </a:cubicBezTo>
                        <a:cubicBezTo>
                          <a:pt x="169269" y="3074656"/>
                          <a:pt x="167379" y="3097668"/>
                          <a:pt x="161365" y="3119718"/>
                        </a:cubicBezTo>
                        <a:cubicBezTo>
                          <a:pt x="153906" y="3147068"/>
                          <a:pt x="143436" y="3173506"/>
                          <a:pt x="134471" y="3200400"/>
                        </a:cubicBezTo>
                        <a:cubicBezTo>
                          <a:pt x="129989" y="3231777"/>
                          <a:pt x="126532" y="3263317"/>
                          <a:pt x="121024" y="3294530"/>
                        </a:cubicBezTo>
                        <a:cubicBezTo>
                          <a:pt x="113080" y="3339545"/>
                          <a:pt x="99800" y="3383642"/>
                          <a:pt x="94130" y="3429000"/>
                        </a:cubicBezTo>
                        <a:cubicBezTo>
                          <a:pt x="77848" y="3559256"/>
                          <a:pt x="87771" y="3501141"/>
                          <a:pt x="67235" y="3603812"/>
                        </a:cubicBezTo>
                        <a:cubicBezTo>
                          <a:pt x="58270" y="3702424"/>
                          <a:pt x="49583" y="3801061"/>
                          <a:pt x="40341" y="3899647"/>
                        </a:cubicBezTo>
                        <a:cubicBezTo>
                          <a:pt x="36136" y="3944498"/>
                          <a:pt x="30103" y="3989185"/>
                          <a:pt x="26894" y="4034118"/>
                        </a:cubicBezTo>
                        <a:cubicBezTo>
                          <a:pt x="12130" y="4240811"/>
                          <a:pt x="28706" y="4161343"/>
                          <a:pt x="0" y="4276165"/>
                        </a:cubicBezTo>
                        <a:cubicBezTo>
                          <a:pt x="2026" y="4351120"/>
                          <a:pt x="-4431" y="4708996"/>
                          <a:pt x="26894" y="4881283"/>
                        </a:cubicBezTo>
                        <a:cubicBezTo>
                          <a:pt x="29430" y="4895229"/>
                          <a:pt x="36903" y="4907873"/>
                          <a:pt x="40341" y="4921624"/>
                        </a:cubicBezTo>
                        <a:cubicBezTo>
                          <a:pt x="64818" y="5019533"/>
                          <a:pt x="43251" y="4961616"/>
                          <a:pt x="67235" y="5069541"/>
                        </a:cubicBezTo>
                        <a:cubicBezTo>
                          <a:pt x="75149" y="5105154"/>
                          <a:pt x="91134" y="5130786"/>
                          <a:pt x="107577" y="5163671"/>
                        </a:cubicBezTo>
                        <a:cubicBezTo>
                          <a:pt x="114298" y="5203999"/>
                          <a:pt x="124241" y="5289521"/>
                          <a:pt x="147918" y="5325036"/>
                        </a:cubicBezTo>
                        <a:cubicBezTo>
                          <a:pt x="174927" y="5365550"/>
                          <a:pt x="181233" y="5371395"/>
                          <a:pt x="201706" y="5419165"/>
                        </a:cubicBezTo>
                        <a:cubicBezTo>
                          <a:pt x="207290" y="5432193"/>
                          <a:pt x="211259" y="5445877"/>
                          <a:pt x="215153" y="5459506"/>
                        </a:cubicBezTo>
                        <a:cubicBezTo>
                          <a:pt x="220230" y="5477276"/>
                          <a:pt x="221320" y="5496307"/>
                          <a:pt x="228600" y="5513294"/>
                        </a:cubicBezTo>
                        <a:cubicBezTo>
                          <a:pt x="234966" y="5528149"/>
                          <a:pt x="248930" y="5538867"/>
                          <a:pt x="255494" y="5553636"/>
                        </a:cubicBezTo>
                        <a:cubicBezTo>
                          <a:pt x="255496" y="5553641"/>
                          <a:pt x="289110" y="5654486"/>
                          <a:pt x="295835" y="5674659"/>
                        </a:cubicBezTo>
                        <a:cubicBezTo>
                          <a:pt x="300318" y="5688106"/>
                          <a:pt x="301420" y="5703206"/>
                          <a:pt x="309283" y="5715000"/>
                        </a:cubicBezTo>
                        <a:cubicBezTo>
                          <a:pt x="318248" y="5728447"/>
                          <a:pt x="328159" y="5741309"/>
                          <a:pt x="336177" y="5755341"/>
                        </a:cubicBezTo>
                        <a:cubicBezTo>
                          <a:pt x="350240" y="5779951"/>
                          <a:pt x="368123" y="5827629"/>
                          <a:pt x="389965" y="5849471"/>
                        </a:cubicBezTo>
                        <a:cubicBezTo>
                          <a:pt x="401393" y="5860899"/>
                          <a:pt x="418878" y="5864937"/>
                          <a:pt x="430306" y="5876365"/>
                        </a:cubicBezTo>
                        <a:cubicBezTo>
                          <a:pt x="446153" y="5892212"/>
                          <a:pt x="454800" y="5914306"/>
                          <a:pt x="470647" y="5930153"/>
                        </a:cubicBezTo>
                        <a:cubicBezTo>
                          <a:pt x="496715" y="5956221"/>
                          <a:pt x="518519" y="5959557"/>
                          <a:pt x="551330" y="5970494"/>
                        </a:cubicBezTo>
                        <a:cubicBezTo>
                          <a:pt x="564777" y="5979459"/>
                          <a:pt x="577216" y="5990161"/>
                          <a:pt x="591671" y="5997389"/>
                        </a:cubicBezTo>
                        <a:cubicBezTo>
                          <a:pt x="604349" y="6003728"/>
                          <a:pt x="617844" y="6010400"/>
                          <a:pt x="632012" y="6010836"/>
                        </a:cubicBezTo>
                        <a:cubicBezTo>
                          <a:pt x="909823" y="6019384"/>
                          <a:pt x="1187824" y="6019801"/>
                          <a:pt x="1465730" y="6024283"/>
                        </a:cubicBezTo>
                        <a:cubicBezTo>
                          <a:pt x="1483659" y="6028765"/>
                          <a:pt x="1501288" y="6034692"/>
                          <a:pt x="1519518" y="6037730"/>
                        </a:cubicBezTo>
                        <a:cubicBezTo>
                          <a:pt x="1721077" y="6071323"/>
                          <a:pt x="2007771" y="6060694"/>
                          <a:pt x="2164977" y="6064624"/>
                        </a:cubicBezTo>
                        <a:lnTo>
                          <a:pt x="3818965" y="6051177"/>
                        </a:lnTo>
                        <a:cubicBezTo>
                          <a:pt x="4866816" y="6040262"/>
                          <a:pt x="4426718" y="6016390"/>
                          <a:pt x="4948518" y="6051177"/>
                        </a:cubicBezTo>
                        <a:lnTo>
                          <a:pt x="5029200" y="6078071"/>
                        </a:lnTo>
                        <a:cubicBezTo>
                          <a:pt x="5042647" y="6082553"/>
                          <a:pt x="5055476" y="6089760"/>
                          <a:pt x="5069541" y="6091518"/>
                        </a:cubicBezTo>
                        <a:cubicBezTo>
                          <a:pt x="5105400" y="6096000"/>
                          <a:pt x="5141159" y="6101369"/>
                          <a:pt x="5177118" y="6104965"/>
                        </a:cubicBezTo>
                        <a:cubicBezTo>
                          <a:pt x="5230825" y="6110336"/>
                          <a:pt x="5284751" y="6113295"/>
                          <a:pt x="5338483" y="6118412"/>
                        </a:cubicBezTo>
                        <a:cubicBezTo>
                          <a:pt x="5378889" y="6122260"/>
                          <a:pt x="5419165" y="6127377"/>
                          <a:pt x="5459506" y="6131859"/>
                        </a:cubicBezTo>
                        <a:cubicBezTo>
                          <a:pt x="5551190" y="6154780"/>
                          <a:pt x="5554325" y="6158753"/>
                          <a:pt x="5688106" y="6158753"/>
                        </a:cubicBezTo>
                        <a:cubicBezTo>
                          <a:pt x="5997421" y="6158753"/>
                          <a:pt x="6306671" y="6149788"/>
                          <a:pt x="6615953" y="6145306"/>
                        </a:cubicBezTo>
                        <a:cubicBezTo>
                          <a:pt x="6717355" y="6111505"/>
                          <a:pt x="6592362" y="6157101"/>
                          <a:pt x="6696635" y="6104965"/>
                        </a:cubicBezTo>
                        <a:cubicBezTo>
                          <a:pt x="6709313" y="6098626"/>
                          <a:pt x="6723530" y="6096000"/>
                          <a:pt x="6736977" y="6091518"/>
                        </a:cubicBezTo>
                        <a:cubicBezTo>
                          <a:pt x="6763871" y="6073589"/>
                          <a:pt x="6786995" y="6047951"/>
                          <a:pt x="6817659" y="6037730"/>
                        </a:cubicBezTo>
                        <a:lnTo>
                          <a:pt x="6898341" y="6010836"/>
                        </a:lnTo>
                        <a:cubicBezTo>
                          <a:pt x="6907306" y="6001871"/>
                          <a:pt x="6923662" y="5996521"/>
                          <a:pt x="6925235" y="5983941"/>
                        </a:cubicBezTo>
                        <a:cubicBezTo>
                          <a:pt x="6928617" y="5956887"/>
                          <a:pt x="6915934" y="5930207"/>
                          <a:pt x="6911788" y="5903259"/>
                        </a:cubicBezTo>
                        <a:cubicBezTo>
                          <a:pt x="6906969" y="5871933"/>
                          <a:pt x="6904011" y="5840314"/>
                          <a:pt x="6898341" y="5809130"/>
                        </a:cubicBezTo>
                        <a:cubicBezTo>
                          <a:pt x="6895035" y="5790947"/>
                          <a:pt x="6888903" y="5773382"/>
                          <a:pt x="6884894" y="5755341"/>
                        </a:cubicBezTo>
                        <a:cubicBezTo>
                          <a:pt x="6879936" y="5733030"/>
                          <a:pt x="6879472" y="5709506"/>
                          <a:pt x="6871447" y="5688106"/>
                        </a:cubicBezTo>
                        <a:cubicBezTo>
                          <a:pt x="6865772" y="5672974"/>
                          <a:pt x="6851117" y="5662533"/>
                          <a:pt x="6844553" y="5647765"/>
                        </a:cubicBezTo>
                        <a:cubicBezTo>
                          <a:pt x="6833039" y="5621860"/>
                          <a:pt x="6826624" y="5593977"/>
                          <a:pt x="6817659" y="5567083"/>
                        </a:cubicBezTo>
                        <a:lnTo>
                          <a:pt x="6790765" y="5486400"/>
                        </a:lnTo>
                        <a:cubicBezTo>
                          <a:pt x="6786283" y="5472953"/>
                          <a:pt x="6780756" y="5459810"/>
                          <a:pt x="6777318" y="5446059"/>
                        </a:cubicBezTo>
                        <a:lnTo>
                          <a:pt x="6763871" y="5392271"/>
                        </a:lnTo>
                        <a:cubicBezTo>
                          <a:pt x="6773445" y="5095487"/>
                          <a:pt x="6774745" y="4978819"/>
                          <a:pt x="6790765" y="4706471"/>
                        </a:cubicBezTo>
                        <a:cubicBezTo>
                          <a:pt x="6794459" y="4643667"/>
                          <a:pt x="6798516" y="4580867"/>
                          <a:pt x="6804212" y="4518212"/>
                        </a:cubicBezTo>
                        <a:cubicBezTo>
                          <a:pt x="6810943" y="4444167"/>
                          <a:pt x="6819336" y="4400571"/>
                          <a:pt x="6831106" y="4329953"/>
                        </a:cubicBezTo>
                        <a:cubicBezTo>
                          <a:pt x="6826624" y="3890682"/>
                          <a:pt x="6825793" y="3451359"/>
                          <a:pt x="6817659" y="3012141"/>
                        </a:cubicBezTo>
                        <a:cubicBezTo>
                          <a:pt x="6816825" y="2967102"/>
                          <a:pt x="6804212" y="2922718"/>
                          <a:pt x="6804212" y="2877671"/>
                        </a:cubicBezTo>
                        <a:cubicBezTo>
                          <a:pt x="6804212" y="2747605"/>
                          <a:pt x="6809791" y="2617533"/>
                          <a:pt x="6817659" y="2487706"/>
                        </a:cubicBezTo>
                        <a:cubicBezTo>
                          <a:pt x="6818777" y="2469259"/>
                          <a:pt x="6827097" y="2451959"/>
                          <a:pt x="6831106" y="2433918"/>
                        </a:cubicBezTo>
                        <a:cubicBezTo>
                          <a:pt x="6836064" y="2411607"/>
                          <a:pt x="6840071" y="2389095"/>
                          <a:pt x="6844553" y="2366683"/>
                        </a:cubicBezTo>
                        <a:cubicBezTo>
                          <a:pt x="6849035" y="2321859"/>
                          <a:pt x="6849698" y="2276488"/>
                          <a:pt x="6858000" y="2232212"/>
                        </a:cubicBezTo>
                        <a:cubicBezTo>
                          <a:pt x="6868086" y="2178418"/>
                          <a:pt x="6886574" y="2158257"/>
                          <a:pt x="6898341" y="2111189"/>
                        </a:cubicBezTo>
                        <a:cubicBezTo>
                          <a:pt x="6907993" y="2072580"/>
                          <a:pt x="6922311" y="2009462"/>
                          <a:pt x="6938683" y="1976718"/>
                        </a:cubicBezTo>
                        <a:cubicBezTo>
                          <a:pt x="6947648" y="1958789"/>
                          <a:pt x="6957681" y="1941355"/>
                          <a:pt x="6965577" y="1922930"/>
                        </a:cubicBezTo>
                        <a:cubicBezTo>
                          <a:pt x="6971161" y="1909902"/>
                          <a:pt x="6972140" y="1894980"/>
                          <a:pt x="6979024" y="1882589"/>
                        </a:cubicBezTo>
                        <a:cubicBezTo>
                          <a:pt x="6994721" y="1854334"/>
                          <a:pt x="7032812" y="1801906"/>
                          <a:pt x="7032812" y="1801906"/>
                        </a:cubicBezTo>
                        <a:cubicBezTo>
                          <a:pt x="7060798" y="1689962"/>
                          <a:pt x="7026721" y="1800641"/>
                          <a:pt x="7073153" y="1707777"/>
                        </a:cubicBezTo>
                        <a:cubicBezTo>
                          <a:pt x="7128829" y="1596425"/>
                          <a:pt x="7036416" y="1742714"/>
                          <a:pt x="7113494" y="1627094"/>
                        </a:cubicBezTo>
                        <a:cubicBezTo>
                          <a:pt x="7117976" y="1609165"/>
                          <a:pt x="7120452" y="1590610"/>
                          <a:pt x="7126941" y="1573306"/>
                        </a:cubicBezTo>
                        <a:cubicBezTo>
                          <a:pt x="7133979" y="1554537"/>
                          <a:pt x="7148075" y="1538718"/>
                          <a:pt x="7153835" y="1519518"/>
                        </a:cubicBezTo>
                        <a:cubicBezTo>
                          <a:pt x="7161670" y="1493403"/>
                          <a:pt x="7161936" y="1465572"/>
                          <a:pt x="7167283" y="1438836"/>
                        </a:cubicBezTo>
                        <a:cubicBezTo>
                          <a:pt x="7170908" y="1420713"/>
                          <a:pt x="7176248" y="1402977"/>
                          <a:pt x="7180730" y="1385047"/>
                        </a:cubicBezTo>
                        <a:cubicBezTo>
                          <a:pt x="7199611" y="1120716"/>
                          <a:pt x="7202655" y="1173561"/>
                          <a:pt x="7180730" y="833718"/>
                        </a:cubicBezTo>
                        <a:cubicBezTo>
                          <a:pt x="7178600" y="800703"/>
                          <a:pt x="7145221" y="723410"/>
                          <a:pt x="7140388" y="699247"/>
                        </a:cubicBezTo>
                        <a:cubicBezTo>
                          <a:pt x="7131423" y="654424"/>
                          <a:pt x="7127949" y="608142"/>
                          <a:pt x="7113494" y="564777"/>
                        </a:cubicBezTo>
                        <a:cubicBezTo>
                          <a:pt x="7109012" y="551330"/>
                          <a:pt x="7107340" y="536590"/>
                          <a:pt x="7100047" y="524436"/>
                        </a:cubicBezTo>
                        <a:cubicBezTo>
                          <a:pt x="7076577" y="485318"/>
                          <a:pt x="7032704" y="484058"/>
                          <a:pt x="6992471" y="470647"/>
                        </a:cubicBezTo>
                        <a:lnTo>
                          <a:pt x="6952130" y="457200"/>
                        </a:lnTo>
                        <a:lnTo>
                          <a:pt x="6911788" y="443753"/>
                        </a:lnTo>
                        <a:cubicBezTo>
                          <a:pt x="6831106" y="448235"/>
                          <a:pt x="6750290" y="450756"/>
                          <a:pt x="6669741" y="457200"/>
                        </a:cubicBezTo>
                        <a:cubicBezTo>
                          <a:pt x="6638147" y="459728"/>
                          <a:pt x="6606938" y="465828"/>
                          <a:pt x="6575612" y="470647"/>
                        </a:cubicBezTo>
                        <a:cubicBezTo>
                          <a:pt x="6548664" y="474793"/>
                          <a:pt x="6522142" y="482393"/>
                          <a:pt x="6494930" y="484094"/>
                        </a:cubicBezTo>
                        <a:cubicBezTo>
                          <a:pt x="6378530" y="491369"/>
                          <a:pt x="6261847" y="493059"/>
                          <a:pt x="6145306" y="497541"/>
                        </a:cubicBezTo>
                        <a:cubicBezTo>
                          <a:pt x="6118412" y="502024"/>
                          <a:pt x="6091240" y="505074"/>
                          <a:pt x="6064624" y="510989"/>
                        </a:cubicBezTo>
                        <a:cubicBezTo>
                          <a:pt x="6050787" y="514064"/>
                          <a:pt x="6038229" y="521900"/>
                          <a:pt x="6024283" y="524436"/>
                        </a:cubicBezTo>
                        <a:cubicBezTo>
                          <a:pt x="5988728" y="530901"/>
                          <a:pt x="5952565" y="533401"/>
                          <a:pt x="5916706" y="537883"/>
                        </a:cubicBezTo>
                        <a:lnTo>
                          <a:pt x="5795683" y="578224"/>
                        </a:lnTo>
                        <a:lnTo>
                          <a:pt x="5755341" y="591671"/>
                        </a:lnTo>
                        <a:cubicBezTo>
                          <a:pt x="5741894" y="600636"/>
                          <a:pt x="5725096" y="605945"/>
                          <a:pt x="5715000" y="618565"/>
                        </a:cubicBezTo>
                        <a:cubicBezTo>
                          <a:pt x="5706145" y="629633"/>
                          <a:pt x="5707892" y="646228"/>
                          <a:pt x="5701553" y="658906"/>
                        </a:cubicBezTo>
                        <a:cubicBezTo>
                          <a:pt x="5694325" y="673361"/>
                          <a:pt x="5683624" y="685800"/>
                          <a:pt x="5674659" y="699247"/>
                        </a:cubicBezTo>
                        <a:cubicBezTo>
                          <a:pt x="5641646" y="798288"/>
                          <a:pt x="5639392" y="764958"/>
                          <a:pt x="5661212" y="874059"/>
                        </a:cubicBezTo>
                        <a:cubicBezTo>
                          <a:pt x="5663992" y="887958"/>
                          <a:pt x="5670177" y="900953"/>
                          <a:pt x="5674659" y="914400"/>
                        </a:cubicBezTo>
                        <a:cubicBezTo>
                          <a:pt x="5670177" y="927847"/>
                          <a:pt x="5670067" y="943673"/>
                          <a:pt x="5661212" y="954741"/>
                        </a:cubicBezTo>
                        <a:cubicBezTo>
                          <a:pt x="5642253" y="978440"/>
                          <a:pt x="5607107" y="986224"/>
                          <a:pt x="5580530" y="995083"/>
                        </a:cubicBezTo>
                        <a:cubicBezTo>
                          <a:pt x="5543413" y="1106430"/>
                          <a:pt x="5569361" y="1052176"/>
                          <a:pt x="5499847" y="1156447"/>
                        </a:cubicBezTo>
                        <a:cubicBezTo>
                          <a:pt x="5490882" y="1169894"/>
                          <a:pt x="5488285" y="1191678"/>
                          <a:pt x="5472953" y="1196789"/>
                        </a:cubicBezTo>
                        <a:lnTo>
                          <a:pt x="5432612" y="1210236"/>
                        </a:lnTo>
                        <a:cubicBezTo>
                          <a:pt x="5398813" y="1311634"/>
                          <a:pt x="5444406" y="1186648"/>
                          <a:pt x="5392271" y="1290918"/>
                        </a:cubicBezTo>
                        <a:cubicBezTo>
                          <a:pt x="5363638" y="1348185"/>
                          <a:pt x="5398175" y="1317648"/>
                          <a:pt x="5351930" y="1371600"/>
                        </a:cubicBezTo>
                        <a:cubicBezTo>
                          <a:pt x="5335428" y="1390852"/>
                          <a:pt x="5298141" y="1425389"/>
                          <a:pt x="5298141" y="1425389"/>
                        </a:cubicBezTo>
                        <a:cubicBezTo>
                          <a:pt x="5267859" y="1516235"/>
                          <a:pt x="5309856" y="1417764"/>
                          <a:pt x="5244353" y="1492624"/>
                        </a:cubicBezTo>
                        <a:cubicBezTo>
                          <a:pt x="5223068" y="1516949"/>
                          <a:pt x="5208494" y="1546412"/>
                          <a:pt x="5190565" y="1573306"/>
                        </a:cubicBezTo>
                        <a:lnTo>
                          <a:pt x="5163671" y="1613647"/>
                        </a:lnTo>
                        <a:cubicBezTo>
                          <a:pt x="5129872" y="1715045"/>
                          <a:pt x="5175464" y="1590062"/>
                          <a:pt x="5123330" y="1694330"/>
                        </a:cubicBezTo>
                        <a:cubicBezTo>
                          <a:pt x="5088418" y="1764153"/>
                          <a:pt x="5135519" y="1709036"/>
                          <a:pt x="5082988" y="1761565"/>
                        </a:cubicBezTo>
                        <a:cubicBezTo>
                          <a:pt x="5059320" y="1832570"/>
                          <a:pt x="5077403" y="1790113"/>
                          <a:pt x="5015753" y="1882589"/>
                        </a:cubicBezTo>
                        <a:cubicBezTo>
                          <a:pt x="5006788" y="1896036"/>
                          <a:pt x="4993970" y="1907598"/>
                          <a:pt x="4988859" y="1922930"/>
                        </a:cubicBezTo>
                        <a:cubicBezTo>
                          <a:pt x="4984377" y="1936377"/>
                          <a:pt x="4982296" y="1950880"/>
                          <a:pt x="4975412" y="1963271"/>
                        </a:cubicBezTo>
                        <a:cubicBezTo>
                          <a:pt x="4959715" y="1991526"/>
                          <a:pt x="4931845" y="2013289"/>
                          <a:pt x="4921624" y="2043953"/>
                        </a:cubicBezTo>
                        <a:cubicBezTo>
                          <a:pt x="4917142" y="2057400"/>
                          <a:pt x="4916416" y="2072760"/>
                          <a:pt x="4908177" y="2084294"/>
                        </a:cubicBezTo>
                        <a:cubicBezTo>
                          <a:pt x="4893439" y="2104927"/>
                          <a:pt x="4854388" y="2138083"/>
                          <a:pt x="4854388" y="2138083"/>
                        </a:cubicBezTo>
                        <a:cubicBezTo>
                          <a:pt x="4849906" y="2151530"/>
                          <a:pt x="4847825" y="2166033"/>
                          <a:pt x="4840941" y="2178424"/>
                        </a:cubicBezTo>
                        <a:cubicBezTo>
                          <a:pt x="4825244" y="2206679"/>
                          <a:pt x="4797374" y="2228442"/>
                          <a:pt x="4787153" y="2259106"/>
                        </a:cubicBezTo>
                        <a:cubicBezTo>
                          <a:pt x="4738112" y="2406228"/>
                          <a:pt x="4816325" y="2183384"/>
                          <a:pt x="4746812" y="2339789"/>
                        </a:cubicBezTo>
                        <a:cubicBezTo>
                          <a:pt x="4735299" y="2365694"/>
                          <a:pt x="4735643" y="2396883"/>
                          <a:pt x="4719918" y="2420471"/>
                        </a:cubicBezTo>
                        <a:cubicBezTo>
                          <a:pt x="4710953" y="2433918"/>
                          <a:pt x="4699588" y="2446044"/>
                          <a:pt x="4693024" y="2460812"/>
                        </a:cubicBezTo>
                        <a:cubicBezTo>
                          <a:pt x="4681510" y="2486717"/>
                          <a:pt x="4675095" y="2514600"/>
                          <a:pt x="4666130" y="2541494"/>
                        </a:cubicBezTo>
                        <a:cubicBezTo>
                          <a:pt x="4661648" y="2554941"/>
                          <a:pt x="4662706" y="2571813"/>
                          <a:pt x="4652683" y="2581836"/>
                        </a:cubicBezTo>
                        <a:lnTo>
                          <a:pt x="4625788" y="2608730"/>
                        </a:lnTo>
                        <a:lnTo>
                          <a:pt x="4585447" y="2729753"/>
                        </a:lnTo>
                        <a:cubicBezTo>
                          <a:pt x="4580965" y="2743200"/>
                          <a:pt x="4582023" y="2760071"/>
                          <a:pt x="4572000" y="2770094"/>
                        </a:cubicBezTo>
                        <a:lnTo>
                          <a:pt x="4545106" y="2796989"/>
                        </a:lnTo>
                        <a:lnTo>
                          <a:pt x="4504765" y="2918012"/>
                        </a:lnTo>
                        <a:lnTo>
                          <a:pt x="4491318" y="2958353"/>
                        </a:lnTo>
                        <a:cubicBezTo>
                          <a:pt x="4486836" y="2971800"/>
                          <a:pt x="4487894" y="2988671"/>
                          <a:pt x="4477871" y="2998694"/>
                        </a:cubicBezTo>
                        <a:lnTo>
                          <a:pt x="4450977" y="3025589"/>
                        </a:lnTo>
                        <a:cubicBezTo>
                          <a:pt x="4410171" y="3148006"/>
                          <a:pt x="4472770" y="2954650"/>
                          <a:pt x="4424083" y="3133165"/>
                        </a:cubicBezTo>
                        <a:cubicBezTo>
                          <a:pt x="4416624" y="3160515"/>
                          <a:pt x="4406153" y="3186953"/>
                          <a:pt x="4397188" y="3213847"/>
                        </a:cubicBezTo>
                        <a:lnTo>
                          <a:pt x="4383741" y="3254189"/>
                        </a:lnTo>
                        <a:lnTo>
                          <a:pt x="4316506" y="3455894"/>
                        </a:lnTo>
                        <a:lnTo>
                          <a:pt x="4303059" y="3496236"/>
                        </a:lnTo>
                        <a:cubicBezTo>
                          <a:pt x="4298577" y="3509683"/>
                          <a:pt x="4293050" y="3522826"/>
                          <a:pt x="4289612" y="3536577"/>
                        </a:cubicBezTo>
                        <a:cubicBezTo>
                          <a:pt x="4285130" y="3554506"/>
                          <a:pt x="4281476" y="3572663"/>
                          <a:pt x="4276165" y="3590365"/>
                        </a:cubicBezTo>
                        <a:cubicBezTo>
                          <a:pt x="4268019" y="3617518"/>
                          <a:pt x="4258236" y="3644153"/>
                          <a:pt x="4249271" y="3671047"/>
                        </a:cubicBezTo>
                        <a:lnTo>
                          <a:pt x="4235824" y="3711389"/>
                        </a:lnTo>
                        <a:lnTo>
                          <a:pt x="4168588" y="3913094"/>
                        </a:lnTo>
                        <a:lnTo>
                          <a:pt x="4128247" y="4034118"/>
                        </a:lnTo>
                        <a:lnTo>
                          <a:pt x="4114800" y="4074459"/>
                        </a:lnTo>
                        <a:cubicBezTo>
                          <a:pt x="4110318" y="4087906"/>
                          <a:pt x="4104791" y="4101049"/>
                          <a:pt x="4101353" y="4114800"/>
                        </a:cubicBezTo>
                        <a:cubicBezTo>
                          <a:pt x="4093836" y="4144868"/>
                          <a:pt x="4074108" y="4229627"/>
                          <a:pt x="4061012" y="4249271"/>
                        </a:cubicBezTo>
                        <a:lnTo>
                          <a:pt x="4034118" y="4289612"/>
                        </a:lnTo>
                        <a:cubicBezTo>
                          <a:pt x="4038600" y="4325471"/>
                          <a:pt x="4032888" y="4364166"/>
                          <a:pt x="4047565" y="4397189"/>
                        </a:cubicBezTo>
                        <a:cubicBezTo>
                          <a:pt x="4053322" y="4410142"/>
                          <a:pt x="4074277" y="4406742"/>
                          <a:pt x="4087906" y="4410636"/>
                        </a:cubicBezTo>
                        <a:cubicBezTo>
                          <a:pt x="4105676" y="4415713"/>
                          <a:pt x="4123765" y="4419601"/>
                          <a:pt x="4141694" y="4424083"/>
                        </a:cubicBezTo>
                        <a:cubicBezTo>
                          <a:pt x="4177553" y="4419601"/>
                          <a:pt x="4213716" y="4417101"/>
                          <a:pt x="4249271" y="4410636"/>
                        </a:cubicBezTo>
                        <a:cubicBezTo>
                          <a:pt x="4263217" y="4408100"/>
                          <a:pt x="4279589" y="4407212"/>
                          <a:pt x="4289612" y="4397189"/>
                        </a:cubicBezTo>
                        <a:cubicBezTo>
                          <a:pt x="4299635" y="4387166"/>
                          <a:pt x="4291525" y="4365086"/>
                          <a:pt x="4303059" y="4356847"/>
                        </a:cubicBezTo>
                        <a:cubicBezTo>
                          <a:pt x="4326127" y="4340369"/>
                          <a:pt x="4360153" y="4345678"/>
                          <a:pt x="4383741" y="4329953"/>
                        </a:cubicBezTo>
                        <a:lnTo>
                          <a:pt x="4464424" y="4276165"/>
                        </a:lnTo>
                        <a:cubicBezTo>
                          <a:pt x="4473389" y="4262718"/>
                          <a:pt x="4479890" y="4247252"/>
                          <a:pt x="4491318" y="4235824"/>
                        </a:cubicBezTo>
                        <a:cubicBezTo>
                          <a:pt x="4580965" y="4146177"/>
                          <a:pt x="4486836" y="4276165"/>
                          <a:pt x="4558553" y="4168589"/>
                        </a:cubicBezTo>
                        <a:cubicBezTo>
                          <a:pt x="4592352" y="4067189"/>
                          <a:pt x="4542828" y="4188244"/>
                          <a:pt x="4612341" y="4101353"/>
                        </a:cubicBezTo>
                        <a:cubicBezTo>
                          <a:pt x="4621196" y="4090285"/>
                          <a:pt x="4618495" y="4073166"/>
                          <a:pt x="4625788" y="4061012"/>
                        </a:cubicBezTo>
                        <a:cubicBezTo>
                          <a:pt x="4632311" y="4050141"/>
                          <a:pt x="4643718" y="4043083"/>
                          <a:pt x="4652683" y="4034118"/>
                        </a:cubicBezTo>
                        <a:cubicBezTo>
                          <a:pt x="4683586" y="3941408"/>
                          <a:pt x="4659532" y="3973482"/>
                          <a:pt x="4706471" y="3926541"/>
                        </a:cubicBezTo>
                        <a:cubicBezTo>
                          <a:pt x="4732650" y="3848005"/>
                          <a:pt x="4699435" y="3920130"/>
                          <a:pt x="4760259" y="3859306"/>
                        </a:cubicBezTo>
                        <a:cubicBezTo>
                          <a:pt x="4849906" y="3769659"/>
                          <a:pt x="4719918" y="3863788"/>
                          <a:pt x="4827494" y="3792071"/>
                        </a:cubicBezTo>
                        <a:cubicBezTo>
                          <a:pt x="4904570" y="3676457"/>
                          <a:pt x="4801939" y="3812516"/>
                          <a:pt x="4894730" y="3738283"/>
                        </a:cubicBezTo>
                        <a:cubicBezTo>
                          <a:pt x="4907350" y="3728187"/>
                          <a:pt x="4909004" y="3708037"/>
                          <a:pt x="4921624" y="3697941"/>
                        </a:cubicBezTo>
                        <a:cubicBezTo>
                          <a:pt x="4932692" y="3689086"/>
                          <a:pt x="4949574" y="3691378"/>
                          <a:pt x="4961965" y="3684494"/>
                        </a:cubicBezTo>
                        <a:cubicBezTo>
                          <a:pt x="4990220" y="3668797"/>
                          <a:pt x="5015753" y="3648635"/>
                          <a:pt x="5042647" y="3630706"/>
                        </a:cubicBezTo>
                        <a:cubicBezTo>
                          <a:pt x="5056094" y="3621741"/>
                          <a:pt x="5071560" y="3615240"/>
                          <a:pt x="5082988" y="3603812"/>
                        </a:cubicBezTo>
                        <a:cubicBezTo>
                          <a:pt x="5091953" y="3594847"/>
                          <a:pt x="5099011" y="3583441"/>
                          <a:pt x="5109883" y="3576918"/>
                        </a:cubicBezTo>
                        <a:cubicBezTo>
                          <a:pt x="5122037" y="3569625"/>
                          <a:pt x="5137833" y="3570355"/>
                          <a:pt x="5150224" y="3563471"/>
                        </a:cubicBezTo>
                        <a:cubicBezTo>
                          <a:pt x="5288938" y="3486408"/>
                          <a:pt x="5179965" y="3526663"/>
                          <a:pt x="5271247" y="3496236"/>
                        </a:cubicBezTo>
                        <a:cubicBezTo>
                          <a:pt x="5323776" y="3443705"/>
                          <a:pt x="5268658" y="3490806"/>
                          <a:pt x="5338483" y="3455894"/>
                        </a:cubicBezTo>
                        <a:cubicBezTo>
                          <a:pt x="5352938" y="3448667"/>
                          <a:pt x="5363636" y="3434523"/>
                          <a:pt x="5378824" y="3429000"/>
                        </a:cubicBezTo>
                        <a:cubicBezTo>
                          <a:pt x="5413561" y="3416368"/>
                          <a:pt x="5451334" y="3413794"/>
                          <a:pt x="5486400" y="3402106"/>
                        </a:cubicBezTo>
                        <a:lnTo>
                          <a:pt x="5567083" y="3375212"/>
                        </a:lnTo>
                        <a:cubicBezTo>
                          <a:pt x="5580530" y="3370730"/>
                          <a:pt x="5595630" y="3369628"/>
                          <a:pt x="5607424" y="3361765"/>
                        </a:cubicBezTo>
                        <a:cubicBezTo>
                          <a:pt x="5634318" y="3343836"/>
                          <a:pt x="5657442" y="3318198"/>
                          <a:pt x="5688106" y="3307977"/>
                        </a:cubicBezTo>
                        <a:cubicBezTo>
                          <a:pt x="5701553" y="3303495"/>
                          <a:pt x="5715769" y="3300869"/>
                          <a:pt x="5728447" y="3294530"/>
                        </a:cubicBezTo>
                        <a:cubicBezTo>
                          <a:pt x="5742902" y="3287302"/>
                          <a:pt x="5754020" y="3274200"/>
                          <a:pt x="5768788" y="3267636"/>
                        </a:cubicBezTo>
                        <a:cubicBezTo>
                          <a:pt x="5794694" y="3256122"/>
                          <a:pt x="5822577" y="3249706"/>
                          <a:pt x="5849471" y="3240741"/>
                        </a:cubicBezTo>
                        <a:lnTo>
                          <a:pt x="5889812" y="3227294"/>
                        </a:lnTo>
                        <a:cubicBezTo>
                          <a:pt x="5903259" y="3222812"/>
                          <a:pt x="5916037" y="3215130"/>
                          <a:pt x="5930153" y="3213847"/>
                        </a:cubicBezTo>
                        <a:lnTo>
                          <a:pt x="6078071" y="3200400"/>
                        </a:lnTo>
                        <a:cubicBezTo>
                          <a:pt x="6200472" y="3159600"/>
                          <a:pt x="6007157" y="3222185"/>
                          <a:pt x="6185647" y="3173506"/>
                        </a:cubicBezTo>
                        <a:cubicBezTo>
                          <a:pt x="6212997" y="3166047"/>
                          <a:pt x="6266330" y="3146612"/>
                          <a:pt x="6266330" y="3146612"/>
                        </a:cubicBezTo>
                        <a:cubicBezTo>
                          <a:pt x="6330259" y="3103993"/>
                          <a:pt x="6291339" y="3124829"/>
                          <a:pt x="6387353" y="3092824"/>
                        </a:cubicBezTo>
                        <a:lnTo>
                          <a:pt x="6427694" y="3079377"/>
                        </a:lnTo>
                        <a:cubicBezTo>
                          <a:pt x="6445624" y="3083859"/>
                          <a:pt x="6467051" y="3081279"/>
                          <a:pt x="6481483" y="3092824"/>
                        </a:cubicBezTo>
                        <a:cubicBezTo>
                          <a:pt x="6492551" y="3101679"/>
                          <a:pt x="6494930" y="3118991"/>
                          <a:pt x="6494930" y="3133165"/>
                        </a:cubicBezTo>
                        <a:cubicBezTo>
                          <a:pt x="6494930" y="3151646"/>
                          <a:pt x="6489748" y="3170423"/>
                          <a:pt x="6481483" y="3186953"/>
                        </a:cubicBezTo>
                        <a:cubicBezTo>
                          <a:pt x="6470661" y="3208597"/>
                          <a:pt x="6430081" y="3228074"/>
                          <a:pt x="6414247" y="3240741"/>
                        </a:cubicBezTo>
                        <a:cubicBezTo>
                          <a:pt x="6404347" y="3248661"/>
                          <a:pt x="6395273" y="3257736"/>
                          <a:pt x="6387353" y="3267636"/>
                        </a:cubicBezTo>
                        <a:cubicBezTo>
                          <a:pt x="6377257" y="3280256"/>
                          <a:pt x="6373079" y="3297881"/>
                          <a:pt x="6360459" y="3307977"/>
                        </a:cubicBezTo>
                        <a:cubicBezTo>
                          <a:pt x="6349391" y="3316832"/>
                          <a:pt x="6333565" y="3316942"/>
                          <a:pt x="6320118" y="3321424"/>
                        </a:cubicBezTo>
                        <a:cubicBezTo>
                          <a:pt x="6266554" y="3401770"/>
                          <a:pt x="6325051" y="3331912"/>
                          <a:pt x="6252883" y="3375212"/>
                        </a:cubicBezTo>
                        <a:cubicBezTo>
                          <a:pt x="6242011" y="3381735"/>
                          <a:pt x="6237328" y="3396436"/>
                          <a:pt x="6225988" y="3402106"/>
                        </a:cubicBezTo>
                        <a:cubicBezTo>
                          <a:pt x="6126479" y="3451860"/>
                          <a:pt x="6170886" y="3403156"/>
                          <a:pt x="6104965" y="3455894"/>
                        </a:cubicBezTo>
                        <a:cubicBezTo>
                          <a:pt x="6095065" y="3463814"/>
                          <a:pt x="6089411" y="3477119"/>
                          <a:pt x="6078071" y="3482789"/>
                        </a:cubicBezTo>
                        <a:cubicBezTo>
                          <a:pt x="6052715" y="3495467"/>
                          <a:pt x="5997388" y="3509683"/>
                          <a:pt x="5997388" y="3509683"/>
                        </a:cubicBezTo>
                        <a:cubicBezTo>
                          <a:pt x="5881776" y="3586757"/>
                          <a:pt x="6028052" y="3494351"/>
                          <a:pt x="5916706" y="3550024"/>
                        </a:cubicBezTo>
                        <a:cubicBezTo>
                          <a:pt x="5902251" y="3557252"/>
                          <a:pt x="5891133" y="3570354"/>
                          <a:pt x="5876365" y="3576918"/>
                        </a:cubicBezTo>
                        <a:cubicBezTo>
                          <a:pt x="5850460" y="3588432"/>
                          <a:pt x="5822577" y="3594847"/>
                          <a:pt x="5795683" y="3603812"/>
                        </a:cubicBezTo>
                        <a:lnTo>
                          <a:pt x="5593977" y="3671047"/>
                        </a:lnTo>
                        <a:lnTo>
                          <a:pt x="5472953" y="3711389"/>
                        </a:lnTo>
                        <a:cubicBezTo>
                          <a:pt x="5459506" y="3715871"/>
                          <a:pt x="5444406" y="3716973"/>
                          <a:pt x="5432612" y="3724836"/>
                        </a:cubicBezTo>
                        <a:cubicBezTo>
                          <a:pt x="5380477" y="3759593"/>
                          <a:pt x="5407603" y="3746619"/>
                          <a:pt x="5351930" y="3765177"/>
                        </a:cubicBezTo>
                        <a:cubicBezTo>
                          <a:pt x="5326915" y="3790191"/>
                          <a:pt x="5318619" y="3802002"/>
                          <a:pt x="5284694" y="3818965"/>
                        </a:cubicBezTo>
                        <a:cubicBezTo>
                          <a:pt x="5272016" y="3825304"/>
                          <a:pt x="5257800" y="3827930"/>
                          <a:pt x="5244353" y="3832412"/>
                        </a:cubicBezTo>
                        <a:cubicBezTo>
                          <a:pt x="5182702" y="3924888"/>
                          <a:pt x="5221229" y="3902873"/>
                          <a:pt x="5150224" y="3926541"/>
                        </a:cubicBezTo>
                        <a:cubicBezTo>
                          <a:pt x="5145742" y="3939988"/>
                          <a:pt x="5143116" y="3954205"/>
                          <a:pt x="5136777" y="3966883"/>
                        </a:cubicBezTo>
                        <a:cubicBezTo>
                          <a:pt x="5125127" y="3990183"/>
                          <a:pt x="5103835" y="4017441"/>
                          <a:pt x="5082988" y="4034118"/>
                        </a:cubicBezTo>
                        <a:cubicBezTo>
                          <a:pt x="5070368" y="4044214"/>
                          <a:pt x="5056094" y="4052047"/>
                          <a:pt x="5042647" y="4061012"/>
                        </a:cubicBezTo>
                        <a:cubicBezTo>
                          <a:pt x="5033682" y="4074459"/>
                          <a:pt x="5028373" y="4091257"/>
                          <a:pt x="5015753" y="4101353"/>
                        </a:cubicBezTo>
                        <a:cubicBezTo>
                          <a:pt x="5004685" y="4110208"/>
                          <a:pt x="4985435" y="4104777"/>
                          <a:pt x="4975412" y="4114800"/>
                        </a:cubicBezTo>
                        <a:cubicBezTo>
                          <a:pt x="4965389" y="4124823"/>
                          <a:pt x="4971988" y="4145118"/>
                          <a:pt x="4961965" y="4155141"/>
                        </a:cubicBezTo>
                        <a:cubicBezTo>
                          <a:pt x="4951942" y="4165164"/>
                          <a:pt x="4934302" y="4162250"/>
                          <a:pt x="4921624" y="4168589"/>
                        </a:cubicBezTo>
                        <a:cubicBezTo>
                          <a:pt x="4907169" y="4175817"/>
                          <a:pt x="4894730" y="4186518"/>
                          <a:pt x="4881283" y="4195483"/>
                        </a:cubicBezTo>
                        <a:cubicBezTo>
                          <a:pt x="4885765" y="4208930"/>
                          <a:pt x="4884707" y="4225801"/>
                          <a:pt x="4894730" y="4235824"/>
                        </a:cubicBezTo>
                        <a:cubicBezTo>
                          <a:pt x="4920933" y="4262027"/>
                          <a:pt x="4962614" y="4243698"/>
                          <a:pt x="4988859" y="4235824"/>
                        </a:cubicBezTo>
                        <a:cubicBezTo>
                          <a:pt x="5016012" y="4227678"/>
                          <a:pt x="5045953" y="4224655"/>
                          <a:pt x="5069541" y="4208930"/>
                        </a:cubicBezTo>
                        <a:cubicBezTo>
                          <a:pt x="5101840" y="4187398"/>
                          <a:pt x="5111949" y="4175548"/>
                          <a:pt x="5150224" y="4168589"/>
                        </a:cubicBezTo>
                        <a:cubicBezTo>
                          <a:pt x="5185779" y="4162124"/>
                          <a:pt x="5221941" y="4159624"/>
                          <a:pt x="5257800" y="4155141"/>
                        </a:cubicBezTo>
                        <a:lnTo>
                          <a:pt x="5419165" y="4101353"/>
                        </a:lnTo>
                        <a:lnTo>
                          <a:pt x="5459506" y="4087906"/>
                        </a:lnTo>
                        <a:lnTo>
                          <a:pt x="5499847" y="4074459"/>
                        </a:lnTo>
                        <a:cubicBezTo>
                          <a:pt x="5564361" y="3977688"/>
                          <a:pt x="5473003" y="4096838"/>
                          <a:pt x="5607424" y="4007224"/>
                        </a:cubicBezTo>
                        <a:cubicBezTo>
                          <a:pt x="5699900" y="3945573"/>
                          <a:pt x="5657442" y="3963657"/>
                          <a:pt x="5728447" y="3939989"/>
                        </a:cubicBezTo>
                        <a:cubicBezTo>
                          <a:pt x="5737412" y="3931024"/>
                          <a:pt x="5745441" y="3921014"/>
                          <a:pt x="5755341" y="3913094"/>
                        </a:cubicBezTo>
                        <a:cubicBezTo>
                          <a:pt x="5767961" y="3902998"/>
                          <a:pt x="5784255" y="3897628"/>
                          <a:pt x="5795683" y="3886200"/>
                        </a:cubicBezTo>
                        <a:cubicBezTo>
                          <a:pt x="5807111" y="3874772"/>
                          <a:pt x="5808872" y="3854424"/>
                          <a:pt x="5822577" y="3845859"/>
                        </a:cubicBezTo>
                        <a:cubicBezTo>
                          <a:pt x="5846617" y="3830834"/>
                          <a:pt x="5876365" y="3827930"/>
                          <a:pt x="5903259" y="3818965"/>
                        </a:cubicBezTo>
                        <a:cubicBezTo>
                          <a:pt x="5916706" y="3814483"/>
                          <a:pt x="5931806" y="3813381"/>
                          <a:pt x="5943600" y="3805518"/>
                        </a:cubicBezTo>
                        <a:cubicBezTo>
                          <a:pt x="5957047" y="3796553"/>
                          <a:pt x="5969486" y="3785851"/>
                          <a:pt x="5983941" y="3778624"/>
                        </a:cubicBezTo>
                        <a:cubicBezTo>
                          <a:pt x="6003231" y="3768979"/>
                          <a:pt x="6060839" y="3756038"/>
                          <a:pt x="6078071" y="3751730"/>
                        </a:cubicBezTo>
                        <a:cubicBezTo>
                          <a:pt x="6140824" y="3756212"/>
                          <a:pt x="6205541" y="3748967"/>
                          <a:pt x="6266330" y="3765177"/>
                        </a:cubicBezTo>
                        <a:cubicBezTo>
                          <a:pt x="6297243" y="3773420"/>
                          <a:pt x="6271276" y="3837616"/>
                          <a:pt x="6266330" y="3845859"/>
                        </a:cubicBezTo>
                        <a:cubicBezTo>
                          <a:pt x="6259807" y="3856730"/>
                          <a:pt x="6247355" y="3862853"/>
                          <a:pt x="6239435" y="3872753"/>
                        </a:cubicBezTo>
                        <a:cubicBezTo>
                          <a:pt x="6229339" y="3885373"/>
                          <a:pt x="6222637" y="3900474"/>
                          <a:pt x="6212541" y="3913094"/>
                        </a:cubicBezTo>
                        <a:cubicBezTo>
                          <a:pt x="6190641" y="3940469"/>
                          <a:pt x="6175263" y="3946912"/>
                          <a:pt x="6145306" y="3966883"/>
                        </a:cubicBezTo>
                        <a:cubicBezTo>
                          <a:pt x="6099970" y="4034887"/>
                          <a:pt x="6143023" y="3988195"/>
                          <a:pt x="6078071" y="4020671"/>
                        </a:cubicBezTo>
                        <a:cubicBezTo>
                          <a:pt x="6063616" y="4027899"/>
                          <a:pt x="6050350" y="4037469"/>
                          <a:pt x="6037730" y="4047565"/>
                        </a:cubicBezTo>
                        <a:cubicBezTo>
                          <a:pt x="6027830" y="4055485"/>
                          <a:pt x="6021707" y="4067936"/>
                          <a:pt x="6010835" y="4074459"/>
                        </a:cubicBezTo>
                        <a:cubicBezTo>
                          <a:pt x="5998681" y="4081752"/>
                          <a:pt x="5983172" y="4081567"/>
                          <a:pt x="5970494" y="4087906"/>
                        </a:cubicBezTo>
                        <a:cubicBezTo>
                          <a:pt x="5956039" y="4095134"/>
                          <a:pt x="5943600" y="4105835"/>
                          <a:pt x="5930153" y="4114800"/>
                        </a:cubicBezTo>
                        <a:cubicBezTo>
                          <a:pt x="5921188" y="4128247"/>
                          <a:pt x="5915879" y="4145045"/>
                          <a:pt x="5903259" y="4155141"/>
                        </a:cubicBezTo>
                        <a:cubicBezTo>
                          <a:pt x="5892191" y="4163996"/>
                          <a:pt x="5875596" y="4162250"/>
                          <a:pt x="5862918" y="4168589"/>
                        </a:cubicBezTo>
                        <a:cubicBezTo>
                          <a:pt x="5848463" y="4175817"/>
                          <a:pt x="5836024" y="4186518"/>
                          <a:pt x="5822577" y="4195483"/>
                        </a:cubicBezTo>
                        <a:cubicBezTo>
                          <a:pt x="5810360" y="4213808"/>
                          <a:pt x="5790080" y="4249943"/>
                          <a:pt x="5768788" y="4262718"/>
                        </a:cubicBezTo>
                        <a:cubicBezTo>
                          <a:pt x="5756634" y="4270011"/>
                          <a:pt x="5741125" y="4269826"/>
                          <a:pt x="5728447" y="4276165"/>
                        </a:cubicBezTo>
                        <a:cubicBezTo>
                          <a:pt x="5624177" y="4328300"/>
                          <a:pt x="5749163" y="4282707"/>
                          <a:pt x="5647765" y="4316506"/>
                        </a:cubicBezTo>
                        <a:cubicBezTo>
                          <a:pt x="5638800" y="4329953"/>
                          <a:pt x="5634576" y="4348282"/>
                          <a:pt x="5620871" y="4356847"/>
                        </a:cubicBezTo>
                        <a:cubicBezTo>
                          <a:pt x="5596831" y="4371872"/>
                          <a:pt x="5567082" y="4374776"/>
                          <a:pt x="5540188" y="4383741"/>
                        </a:cubicBezTo>
                        <a:cubicBezTo>
                          <a:pt x="5526741" y="4388223"/>
                          <a:pt x="5511641" y="4389326"/>
                          <a:pt x="5499847" y="4397189"/>
                        </a:cubicBezTo>
                        <a:cubicBezTo>
                          <a:pt x="5486400" y="4406154"/>
                          <a:pt x="5474274" y="4417519"/>
                          <a:pt x="5459506" y="4424083"/>
                        </a:cubicBezTo>
                        <a:cubicBezTo>
                          <a:pt x="5401983" y="4449649"/>
                          <a:pt x="5379798" y="4448778"/>
                          <a:pt x="5325035" y="4464424"/>
                        </a:cubicBezTo>
                        <a:cubicBezTo>
                          <a:pt x="5311406" y="4468318"/>
                          <a:pt x="5298531" y="4474796"/>
                          <a:pt x="5284694" y="4477871"/>
                        </a:cubicBezTo>
                        <a:cubicBezTo>
                          <a:pt x="5191226" y="4498642"/>
                          <a:pt x="5226773" y="4481801"/>
                          <a:pt x="5150224" y="4504765"/>
                        </a:cubicBezTo>
                        <a:cubicBezTo>
                          <a:pt x="5123070" y="4512911"/>
                          <a:pt x="5096435" y="4522694"/>
                          <a:pt x="5069541" y="4531659"/>
                        </a:cubicBezTo>
                        <a:cubicBezTo>
                          <a:pt x="5056094" y="4536141"/>
                          <a:pt x="5040994" y="4537243"/>
                          <a:pt x="5029200" y="4545106"/>
                        </a:cubicBezTo>
                        <a:cubicBezTo>
                          <a:pt x="5015753" y="4554071"/>
                          <a:pt x="5003627" y="4565436"/>
                          <a:pt x="4988859" y="4572000"/>
                        </a:cubicBezTo>
                        <a:cubicBezTo>
                          <a:pt x="4941582" y="4593012"/>
                          <a:pt x="4891561" y="4603904"/>
                          <a:pt x="4840941" y="4612341"/>
                        </a:cubicBezTo>
                        <a:cubicBezTo>
                          <a:pt x="4763464" y="4625254"/>
                          <a:pt x="4740533" y="4624356"/>
                          <a:pt x="4666130" y="4639236"/>
                        </a:cubicBezTo>
                        <a:cubicBezTo>
                          <a:pt x="4615321" y="4649398"/>
                          <a:pt x="4583118" y="4662424"/>
                          <a:pt x="4531659" y="4679577"/>
                        </a:cubicBezTo>
                        <a:cubicBezTo>
                          <a:pt x="4518212" y="4684059"/>
                          <a:pt x="4503112" y="4685161"/>
                          <a:pt x="4491318" y="4693024"/>
                        </a:cubicBezTo>
                        <a:cubicBezTo>
                          <a:pt x="4477871" y="4701989"/>
                          <a:pt x="4465745" y="4713354"/>
                          <a:pt x="4450977" y="4719918"/>
                        </a:cubicBezTo>
                        <a:cubicBezTo>
                          <a:pt x="4425071" y="4731432"/>
                          <a:pt x="4393882" y="4731087"/>
                          <a:pt x="4370294" y="4746812"/>
                        </a:cubicBezTo>
                        <a:cubicBezTo>
                          <a:pt x="4356847" y="4755777"/>
                          <a:pt x="4344721" y="4767142"/>
                          <a:pt x="4329953" y="4773706"/>
                        </a:cubicBezTo>
                        <a:cubicBezTo>
                          <a:pt x="4304048" y="4785220"/>
                          <a:pt x="4272859" y="4784875"/>
                          <a:pt x="4249271" y="4800600"/>
                        </a:cubicBezTo>
                        <a:cubicBezTo>
                          <a:pt x="4197136" y="4835357"/>
                          <a:pt x="4224262" y="4822383"/>
                          <a:pt x="4168588" y="4840941"/>
                        </a:cubicBezTo>
                        <a:cubicBezTo>
                          <a:pt x="4159623" y="4849906"/>
                          <a:pt x="4151837" y="4860229"/>
                          <a:pt x="4141694" y="4867836"/>
                        </a:cubicBezTo>
                        <a:cubicBezTo>
                          <a:pt x="4115836" y="4887230"/>
                          <a:pt x="4061012" y="4921624"/>
                          <a:pt x="4061012" y="4921624"/>
                        </a:cubicBezTo>
                        <a:cubicBezTo>
                          <a:pt x="3989295" y="5029200"/>
                          <a:pt x="4083424" y="4899212"/>
                          <a:pt x="3993777" y="4988859"/>
                        </a:cubicBezTo>
                        <a:cubicBezTo>
                          <a:pt x="3982349" y="5000287"/>
                          <a:pt x="3977401" y="5016929"/>
                          <a:pt x="3966883" y="5029200"/>
                        </a:cubicBezTo>
                        <a:cubicBezTo>
                          <a:pt x="3950381" y="5048452"/>
                          <a:pt x="3927159" y="5061891"/>
                          <a:pt x="3913094" y="5082989"/>
                        </a:cubicBezTo>
                        <a:cubicBezTo>
                          <a:pt x="3904129" y="5096436"/>
                          <a:pt x="3893428" y="5108875"/>
                          <a:pt x="3886200" y="5123330"/>
                        </a:cubicBezTo>
                        <a:cubicBezTo>
                          <a:pt x="3879861" y="5136008"/>
                          <a:pt x="3881608" y="5152603"/>
                          <a:pt x="3872753" y="5163671"/>
                        </a:cubicBezTo>
                        <a:cubicBezTo>
                          <a:pt x="3862657" y="5176291"/>
                          <a:pt x="3845859" y="5181600"/>
                          <a:pt x="3832412" y="5190565"/>
                        </a:cubicBezTo>
                        <a:cubicBezTo>
                          <a:pt x="3783369" y="5337693"/>
                          <a:pt x="3861586" y="5114837"/>
                          <a:pt x="3792071" y="5271247"/>
                        </a:cubicBezTo>
                        <a:cubicBezTo>
                          <a:pt x="3780557" y="5297153"/>
                          <a:pt x="3774142" y="5325036"/>
                          <a:pt x="3765177" y="5351930"/>
                        </a:cubicBezTo>
                        <a:cubicBezTo>
                          <a:pt x="3760695" y="5365377"/>
                          <a:pt x="3755168" y="5378520"/>
                          <a:pt x="3751730" y="5392271"/>
                        </a:cubicBezTo>
                        <a:cubicBezTo>
                          <a:pt x="3745635" y="5416649"/>
                          <a:pt x="3722303" y="5515826"/>
                          <a:pt x="3711388" y="5526741"/>
                        </a:cubicBezTo>
                        <a:lnTo>
                          <a:pt x="3684494" y="5553636"/>
                        </a:lnTo>
                        <a:cubicBezTo>
                          <a:pt x="3650695" y="5655034"/>
                          <a:pt x="3696288" y="5530048"/>
                          <a:pt x="3644153" y="5634318"/>
                        </a:cubicBezTo>
                        <a:cubicBezTo>
                          <a:pt x="3637814" y="5646996"/>
                          <a:pt x="3637590" y="5662268"/>
                          <a:pt x="3630706" y="5674659"/>
                        </a:cubicBezTo>
                        <a:cubicBezTo>
                          <a:pt x="3601065" y="5728013"/>
                          <a:pt x="3565935" y="5781005"/>
                          <a:pt x="3509683" y="5809130"/>
                        </a:cubicBezTo>
                        <a:cubicBezTo>
                          <a:pt x="3468225" y="5829859"/>
                          <a:pt x="3398847" y="5831389"/>
                          <a:pt x="3361765" y="5836024"/>
                        </a:cubicBezTo>
                        <a:cubicBezTo>
                          <a:pt x="3276600" y="5831542"/>
                          <a:pt x="3190047" y="5838534"/>
                          <a:pt x="3106271" y="5822577"/>
                        </a:cubicBezTo>
                        <a:cubicBezTo>
                          <a:pt x="3090395" y="5819553"/>
                          <a:pt x="3079377" y="5798397"/>
                          <a:pt x="3079377" y="5782236"/>
                        </a:cubicBezTo>
                        <a:cubicBezTo>
                          <a:pt x="3079377" y="5753887"/>
                          <a:pt x="3097306" y="5728447"/>
                          <a:pt x="3106271" y="5701553"/>
                        </a:cubicBezTo>
                        <a:cubicBezTo>
                          <a:pt x="3124828" y="5645880"/>
                          <a:pt x="3107924" y="5669074"/>
                          <a:pt x="3160059" y="5634318"/>
                        </a:cubicBezTo>
                        <a:cubicBezTo>
                          <a:pt x="3164541" y="5611906"/>
                          <a:pt x="3168367" y="5589353"/>
                          <a:pt x="3173506" y="5567083"/>
                        </a:cubicBezTo>
                        <a:cubicBezTo>
                          <a:pt x="3181817" y="5531067"/>
                          <a:pt x="3195815" y="5496183"/>
                          <a:pt x="3200400" y="5459506"/>
                        </a:cubicBezTo>
                        <a:cubicBezTo>
                          <a:pt x="3208565" y="5394187"/>
                          <a:pt x="3211894" y="5346296"/>
                          <a:pt x="3227294" y="5284694"/>
                        </a:cubicBezTo>
                        <a:cubicBezTo>
                          <a:pt x="3230732" y="5270943"/>
                          <a:pt x="3236259" y="5257800"/>
                          <a:pt x="3240741" y="5244353"/>
                        </a:cubicBezTo>
                        <a:cubicBezTo>
                          <a:pt x="3236259" y="5074024"/>
                          <a:pt x="3238884" y="4903359"/>
                          <a:pt x="3227294" y="4733365"/>
                        </a:cubicBezTo>
                        <a:cubicBezTo>
                          <a:pt x="3225346" y="4704788"/>
                          <a:pt x="3198990" y="4637825"/>
                          <a:pt x="3173506" y="4612341"/>
                        </a:cubicBezTo>
                        <a:cubicBezTo>
                          <a:pt x="3162078" y="4600913"/>
                          <a:pt x="3146612" y="4594412"/>
                          <a:pt x="3133165" y="4585447"/>
                        </a:cubicBezTo>
                        <a:cubicBezTo>
                          <a:pt x="3128683" y="4572000"/>
                          <a:pt x="3129741" y="4555129"/>
                          <a:pt x="3119718" y="4545106"/>
                        </a:cubicBezTo>
                        <a:cubicBezTo>
                          <a:pt x="3096862" y="4522250"/>
                          <a:pt x="3039035" y="4491318"/>
                          <a:pt x="3039035" y="4491318"/>
                        </a:cubicBezTo>
                        <a:cubicBezTo>
                          <a:pt x="2969012" y="4386284"/>
                          <a:pt x="3058403" y="4502483"/>
                          <a:pt x="2971800" y="4437530"/>
                        </a:cubicBezTo>
                        <a:cubicBezTo>
                          <a:pt x="2848188" y="4344820"/>
                          <a:pt x="2955364" y="4387227"/>
                          <a:pt x="2864224" y="4356847"/>
                        </a:cubicBezTo>
                        <a:cubicBezTo>
                          <a:pt x="2852007" y="4338522"/>
                          <a:pt x="2831727" y="4302387"/>
                          <a:pt x="2810435" y="4289612"/>
                        </a:cubicBezTo>
                        <a:cubicBezTo>
                          <a:pt x="2798281" y="4282319"/>
                          <a:pt x="2782485" y="4283049"/>
                          <a:pt x="2770094" y="4276165"/>
                        </a:cubicBezTo>
                        <a:cubicBezTo>
                          <a:pt x="2741839" y="4260468"/>
                          <a:pt x="2689412" y="4222377"/>
                          <a:pt x="2689412" y="4222377"/>
                        </a:cubicBezTo>
                        <a:cubicBezTo>
                          <a:pt x="2669444" y="4192425"/>
                          <a:pt x="2662995" y="4177038"/>
                          <a:pt x="2635624" y="4155141"/>
                        </a:cubicBezTo>
                        <a:cubicBezTo>
                          <a:pt x="2623004" y="4145045"/>
                          <a:pt x="2608730" y="4137212"/>
                          <a:pt x="2595283" y="4128247"/>
                        </a:cubicBezTo>
                        <a:cubicBezTo>
                          <a:pt x="2586424" y="4101673"/>
                          <a:pt x="2578638" y="4066522"/>
                          <a:pt x="2554941" y="4047565"/>
                        </a:cubicBezTo>
                        <a:cubicBezTo>
                          <a:pt x="2543873" y="4038710"/>
                          <a:pt x="2527278" y="4040457"/>
                          <a:pt x="2514600" y="4034118"/>
                        </a:cubicBezTo>
                        <a:cubicBezTo>
                          <a:pt x="2410330" y="3981983"/>
                          <a:pt x="2535316" y="4027576"/>
                          <a:pt x="2433918" y="3993777"/>
                        </a:cubicBezTo>
                        <a:cubicBezTo>
                          <a:pt x="2362200" y="3998259"/>
                          <a:pt x="2290623" y="4007224"/>
                          <a:pt x="2218765" y="4007224"/>
                        </a:cubicBezTo>
                        <a:cubicBezTo>
                          <a:pt x="2191500" y="4007224"/>
                          <a:pt x="2163612" y="4003350"/>
                          <a:pt x="2138083" y="3993777"/>
                        </a:cubicBezTo>
                        <a:cubicBezTo>
                          <a:pt x="2119112" y="3986663"/>
                          <a:pt x="2093551" y="3937650"/>
                          <a:pt x="2084294" y="3926541"/>
                        </a:cubicBezTo>
                        <a:cubicBezTo>
                          <a:pt x="2072120" y="3911932"/>
                          <a:pt x="2055628" y="3901211"/>
                          <a:pt x="2043953" y="3886200"/>
                        </a:cubicBezTo>
                        <a:cubicBezTo>
                          <a:pt x="1959478" y="3777590"/>
                          <a:pt x="2027920" y="3830688"/>
                          <a:pt x="1949824" y="3778624"/>
                        </a:cubicBezTo>
                        <a:cubicBezTo>
                          <a:pt x="1945342" y="3765177"/>
                          <a:pt x="1942716" y="3750961"/>
                          <a:pt x="1936377" y="3738283"/>
                        </a:cubicBezTo>
                        <a:cubicBezTo>
                          <a:pt x="1919412" y="3704353"/>
                          <a:pt x="1907605" y="3696063"/>
                          <a:pt x="1882588" y="3671047"/>
                        </a:cubicBezTo>
                        <a:cubicBezTo>
                          <a:pt x="1852306" y="3580201"/>
                          <a:pt x="1894303" y="3678672"/>
                          <a:pt x="1828800" y="3603812"/>
                        </a:cubicBezTo>
                        <a:cubicBezTo>
                          <a:pt x="1807515" y="3579487"/>
                          <a:pt x="1792941" y="3550024"/>
                          <a:pt x="1775012" y="3523130"/>
                        </a:cubicBezTo>
                        <a:cubicBezTo>
                          <a:pt x="1766047" y="3509683"/>
                          <a:pt x="1759546" y="3494217"/>
                          <a:pt x="1748118" y="3482789"/>
                        </a:cubicBezTo>
                        <a:cubicBezTo>
                          <a:pt x="1683173" y="3417841"/>
                          <a:pt x="1762195" y="3500382"/>
                          <a:pt x="1694330" y="3415553"/>
                        </a:cubicBezTo>
                        <a:cubicBezTo>
                          <a:pt x="1686410" y="3405653"/>
                          <a:pt x="1676400" y="3397624"/>
                          <a:pt x="1667435" y="3388659"/>
                        </a:cubicBezTo>
                        <a:cubicBezTo>
                          <a:pt x="1635430" y="3292645"/>
                          <a:pt x="1656266" y="3331565"/>
                          <a:pt x="1613647" y="3267636"/>
                        </a:cubicBezTo>
                        <a:cubicBezTo>
                          <a:pt x="1564608" y="3120516"/>
                          <a:pt x="1642816" y="3343350"/>
                          <a:pt x="1573306" y="3186953"/>
                        </a:cubicBezTo>
                        <a:lnTo>
                          <a:pt x="1532965" y="3065930"/>
                        </a:lnTo>
                        <a:lnTo>
                          <a:pt x="1506071" y="2985247"/>
                        </a:lnTo>
                        <a:cubicBezTo>
                          <a:pt x="1501589" y="2967318"/>
                          <a:pt x="1497935" y="2949161"/>
                          <a:pt x="1492624" y="2931459"/>
                        </a:cubicBezTo>
                        <a:cubicBezTo>
                          <a:pt x="1484478" y="2904306"/>
                          <a:pt x="1474695" y="2877671"/>
                          <a:pt x="1465730" y="2850777"/>
                        </a:cubicBezTo>
                        <a:lnTo>
                          <a:pt x="1438835" y="2770094"/>
                        </a:lnTo>
                        <a:lnTo>
                          <a:pt x="1385047" y="2608730"/>
                        </a:lnTo>
                        <a:lnTo>
                          <a:pt x="1371600" y="2568389"/>
                        </a:lnTo>
                        <a:lnTo>
                          <a:pt x="1358153" y="2528047"/>
                        </a:lnTo>
                        <a:cubicBezTo>
                          <a:pt x="1353671" y="2487706"/>
                          <a:pt x="1357541" y="2445530"/>
                          <a:pt x="1344706" y="2407024"/>
                        </a:cubicBezTo>
                        <a:cubicBezTo>
                          <a:pt x="1340224" y="2393577"/>
                          <a:pt x="1331259" y="2433191"/>
                          <a:pt x="1331259" y="2447365"/>
                        </a:cubicBezTo>
                        <a:cubicBezTo>
                          <a:pt x="1331259" y="2481260"/>
                          <a:pt x="1352199" y="2620841"/>
                          <a:pt x="1358153" y="2662518"/>
                        </a:cubicBezTo>
                        <a:cubicBezTo>
                          <a:pt x="1353671" y="2783542"/>
                          <a:pt x="1355670" y="2904980"/>
                          <a:pt x="1344706" y="3025589"/>
                        </a:cubicBezTo>
                        <a:cubicBezTo>
                          <a:pt x="1338846" y="3090052"/>
                          <a:pt x="1297901" y="3136138"/>
                          <a:pt x="1264024" y="3186953"/>
                        </a:cubicBezTo>
                        <a:lnTo>
                          <a:pt x="1237130" y="3227294"/>
                        </a:lnTo>
                        <a:cubicBezTo>
                          <a:pt x="1232648" y="3240741"/>
                          <a:pt x="1236844" y="3262372"/>
                          <a:pt x="1223683" y="3267636"/>
                        </a:cubicBezTo>
                        <a:cubicBezTo>
                          <a:pt x="1188278" y="3281798"/>
                          <a:pt x="1161914" y="3246208"/>
                          <a:pt x="1143000" y="3227294"/>
                        </a:cubicBezTo>
                        <a:cubicBezTo>
                          <a:pt x="1109201" y="3125896"/>
                          <a:pt x="1154794" y="3250882"/>
                          <a:pt x="1102659" y="3146612"/>
                        </a:cubicBezTo>
                        <a:cubicBezTo>
                          <a:pt x="1096320" y="3133934"/>
                          <a:pt x="1093694" y="3119718"/>
                          <a:pt x="1089212" y="3106271"/>
                        </a:cubicBezTo>
                        <a:cubicBezTo>
                          <a:pt x="1207177" y="2752375"/>
                          <a:pt x="1111796" y="3053266"/>
                          <a:pt x="1089212" y="2070847"/>
                        </a:cubicBezTo>
                        <a:cubicBezTo>
                          <a:pt x="1087361" y="1990338"/>
                          <a:pt x="1082006" y="1907552"/>
                          <a:pt x="1062318" y="1828800"/>
                        </a:cubicBezTo>
                        <a:cubicBezTo>
                          <a:pt x="1058880" y="1815049"/>
                          <a:pt x="1051946" y="1802296"/>
                          <a:pt x="1048871" y="1788459"/>
                        </a:cubicBezTo>
                        <a:cubicBezTo>
                          <a:pt x="1000670" y="1571554"/>
                          <a:pt x="1080240" y="1878068"/>
                          <a:pt x="1021977" y="1586753"/>
                        </a:cubicBezTo>
                        <a:cubicBezTo>
                          <a:pt x="1016417" y="1558955"/>
                          <a:pt x="1004048" y="1532965"/>
                          <a:pt x="995083" y="1506071"/>
                        </a:cubicBezTo>
                        <a:lnTo>
                          <a:pt x="954741" y="1385047"/>
                        </a:lnTo>
                        <a:cubicBezTo>
                          <a:pt x="950259" y="1371600"/>
                          <a:pt x="943624" y="1358688"/>
                          <a:pt x="941294" y="1344706"/>
                        </a:cubicBezTo>
                        <a:cubicBezTo>
                          <a:pt x="936812" y="1317812"/>
                          <a:pt x="931993" y="1290972"/>
                          <a:pt x="927847" y="1264024"/>
                        </a:cubicBezTo>
                        <a:cubicBezTo>
                          <a:pt x="923028" y="1232697"/>
                          <a:pt x="921527" y="1200778"/>
                          <a:pt x="914400" y="1169894"/>
                        </a:cubicBezTo>
                        <a:cubicBezTo>
                          <a:pt x="908026" y="1142271"/>
                          <a:pt x="896471" y="1116106"/>
                          <a:pt x="887506" y="1089212"/>
                        </a:cubicBezTo>
                        <a:lnTo>
                          <a:pt x="874059" y="1048871"/>
                        </a:lnTo>
                        <a:cubicBezTo>
                          <a:pt x="869577" y="1035424"/>
                          <a:pt x="864050" y="1022281"/>
                          <a:pt x="860612" y="1008530"/>
                        </a:cubicBezTo>
                        <a:lnTo>
                          <a:pt x="847165" y="954741"/>
                        </a:lnTo>
                        <a:cubicBezTo>
                          <a:pt x="807593" y="578806"/>
                          <a:pt x="823440" y="784824"/>
                          <a:pt x="806824" y="336177"/>
                        </a:cubicBezTo>
                        <a:cubicBezTo>
                          <a:pt x="811306" y="255495"/>
                          <a:pt x="803624" y="173203"/>
                          <a:pt x="820271" y="94130"/>
                        </a:cubicBezTo>
                        <a:cubicBezTo>
                          <a:pt x="823191" y="80260"/>
                          <a:pt x="847934" y="87022"/>
                          <a:pt x="860612" y="80683"/>
                        </a:cubicBezTo>
                        <a:cubicBezTo>
                          <a:pt x="964890" y="28544"/>
                          <a:pt x="839889" y="74145"/>
                          <a:pt x="941294" y="40341"/>
                        </a:cubicBezTo>
                        <a:cubicBezTo>
                          <a:pt x="977153" y="44824"/>
                          <a:pt x="1014006" y="44280"/>
                          <a:pt x="1048871" y="53789"/>
                        </a:cubicBezTo>
                        <a:cubicBezTo>
                          <a:pt x="1110079" y="70482"/>
                          <a:pt x="1072828" y="86401"/>
                          <a:pt x="1116106" y="121024"/>
                        </a:cubicBezTo>
                        <a:cubicBezTo>
                          <a:pt x="1127174" y="129879"/>
                          <a:pt x="1143000" y="129989"/>
                          <a:pt x="1156447" y="134471"/>
                        </a:cubicBezTo>
                        <a:cubicBezTo>
                          <a:pt x="1188452" y="230485"/>
                          <a:pt x="1167616" y="191565"/>
                          <a:pt x="1210235" y="255494"/>
                        </a:cubicBezTo>
                        <a:cubicBezTo>
                          <a:pt x="1214718" y="277906"/>
                          <a:pt x="1220662" y="300075"/>
                          <a:pt x="1223683" y="322730"/>
                        </a:cubicBezTo>
                        <a:cubicBezTo>
                          <a:pt x="1249890" y="519273"/>
                          <a:pt x="1221724" y="395576"/>
                          <a:pt x="1250577" y="510989"/>
                        </a:cubicBezTo>
                        <a:cubicBezTo>
                          <a:pt x="1255059" y="632012"/>
                          <a:pt x="1256470" y="753189"/>
                          <a:pt x="1264024" y="874059"/>
                        </a:cubicBezTo>
                        <a:cubicBezTo>
                          <a:pt x="1266948" y="920844"/>
                          <a:pt x="1290192" y="979457"/>
                          <a:pt x="1304365" y="1021977"/>
                        </a:cubicBezTo>
                        <a:cubicBezTo>
                          <a:pt x="1308847" y="1035424"/>
                          <a:pt x="1314374" y="1048567"/>
                          <a:pt x="1317812" y="1062318"/>
                        </a:cubicBezTo>
                        <a:cubicBezTo>
                          <a:pt x="1325887" y="1094617"/>
                          <a:pt x="1329133" y="1133231"/>
                          <a:pt x="1358153" y="1156447"/>
                        </a:cubicBezTo>
                        <a:cubicBezTo>
                          <a:pt x="1371936" y="1167474"/>
                          <a:pt x="1462382" y="1182671"/>
                          <a:pt x="1465730" y="1183341"/>
                        </a:cubicBezTo>
                        <a:cubicBezTo>
                          <a:pt x="1532965" y="1178859"/>
                          <a:pt x="1600728" y="1179424"/>
                          <a:pt x="1667435" y="1169894"/>
                        </a:cubicBezTo>
                        <a:cubicBezTo>
                          <a:pt x="1695499" y="1165885"/>
                          <a:pt x="1721224" y="1151965"/>
                          <a:pt x="1748118" y="1143000"/>
                        </a:cubicBezTo>
                        <a:lnTo>
                          <a:pt x="1788459" y="1129553"/>
                        </a:lnTo>
                        <a:cubicBezTo>
                          <a:pt x="1801906" y="1125071"/>
                          <a:pt x="1814901" y="1118886"/>
                          <a:pt x="1828800" y="1116106"/>
                        </a:cubicBezTo>
                        <a:cubicBezTo>
                          <a:pt x="1851212" y="1111624"/>
                          <a:pt x="1873862" y="1108202"/>
                          <a:pt x="1896035" y="1102659"/>
                        </a:cubicBezTo>
                        <a:cubicBezTo>
                          <a:pt x="1909786" y="1099221"/>
                          <a:pt x="1922748" y="1093106"/>
                          <a:pt x="1936377" y="1089212"/>
                        </a:cubicBezTo>
                        <a:cubicBezTo>
                          <a:pt x="1954147" y="1084135"/>
                          <a:pt x="1972463" y="1081076"/>
                          <a:pt x="1990165" y="1075765"/>
                        </a:cubicBezTo>
                        <a:cubicBezTo>
                          <a:pt x="2017318" y="1067619"/>
                          <a:pt x="2042518" y="1049920"/>
                          <a:pt x="2070847" y="1048871"/>
                        </a:cubicBezTo>
                        <a:lnTo>
                          <a:pt x="2433918" y="1035424"/>
                        </a:lnTo>
                        <a:cubicBezTo>
                          <a:pt x="2492189" y="1039906"/>
                          <a:pt x="2550738" y="1041622"/>
                          <a:pt x="2608730" y="1048871"/>
                        </a:cubicBezTo>
                        <a:cubicBezTo>
                          <a:pt x="2622795" y="1050629"/>
                          <a:pt x="2638003" y="1053463"/>
                          <a:pt x="2649071" y="1062318"/>
                        </a:cubicBezTo>
                        <a:cubicBezTo>
                          <a:pt x="2735962" y="1131831"/>
                          <a:pt x="2614908" y="1082307"/>
                          <a:pt x="2716306" y="1116106"/>
                        </a:cubicBezTo>
                        <a:cubicBezTo>
                          <a:pt x="2781840" y="1214406"/>
                          <a:pt x="2700875" y="1110846"/>
                          <a:pt x="2783541" y="1169894"/>
                        </a:cubicBezTo>
                        <a:cubicBezTo>
                          <a:pt x="2804174" y="1184632"/>
                          <a:pt x="2823265" y="1202585"/>
                          <a:pt x="2837330" y="1223683"/>
                        </a:cubicBezTo>
                        <a:cubicBezTo>
                          <a:pt x="2846295" y="1237130"/>
                          <a:pt x="2850777" y="1255059"/>
                          <a:pt x="2864224" y="1264024"/>
                        </a:cubicBezTo>
                        <a:cubicBezTo>
                          <a:pt x="2879601" y="1274275"/>
                          <a:pt x="2900083" y="1272989"/>
                          <a:pt x="2918012" y="1277471"/>
                        </a:cubicBezTo>
                        <a:cubicBezTo>
                          <a:pt x="3033624" y="1354545"/>
                          <a:pt x="2887348" y="1262139"/>
                          <a:pt x="2998694" y="1317812"/>
                        </a:cubicBezTo>
                        <a:cubicBezTo>
                          <a:pt x="3013149" y="1325040"/>
                          <a:pt x="3026415" y="1334610"/>
                          <a:pt x="3039035" y="1344706"/>
                        </a:cubicBezTo>
                        <a:cubicBezTo>
                          <a:pt x="3048935" y="1352626"/>
                          <a:pt x="3054590" y="1365930"/>
                          <a:pt x="3065930" y="1371600"/>
                        </a:cubicBezTo>
                        <a:cubicBezTo>
                          <a:pt x="3091286" y="1384278"/>
                          <a:pt x="3146612" y="1398494"/>
                          <a:pt x="3146612" y="1398494"/>
                        </a:cubicBezTo>
                        <a:cubicBezTo>
                          <a:pt x="3225148" y="1372315"/>
                          <a:pt x="3153023" y="1405530"/>
                          <a:pt x="3213847" y="1344706"/>
                        </a:cubicBezTo>
                        <a:cubicBezTo>
                          <a:pt x="3239915" y="1318638"/>
                          <a:pt x="3261719" y="1315302"/>
                          <a:pt x="3294530" y="1304365"/>
                        </a:cubicBezTo>
                        <a:cubicBezTo>
                          <a:pt x="3410142" y="1227291"/>
                          <a:pt x="3263866" y="1319697"/>
                          <a:pt x="3375212" y="1264024"/>
                        </a:cubicBezTo>
                        <a:cubicBezTo>
                          <a:pt x="3389667" y="1256796"/>
                          <a:pt x="3400785" y="1243694"/>
                          <a:pt x="3415553" y="1237130"/>
                        </a:cubicBezTo>
                        <a:cubicBezTo>
                          <a:pt x="3441458" y="1225616"/>
                          <a:pt x="3496235" y="1210236"/>
                          <a:pt x="3496235" y="1210236"/>
                        </a:cubicBezTo>
                        <a:cubicBezTo>
                          <a:pt x="3585882" y="1214718"/>
                          <a:pt x="3675646" y="1217288"/>
                          <a:pt x="3765177" y="1223683"/>
                        </a:cubicBezTo>
                        <a:cubicBezTo>
                          <a:pt x="3801223" y="1226258"/>
                          <a:pt x="3837417" y="1229558"/>
                          <a:pt x="3872753" y="1237130"/>
                        </a:cubicBezTo>
                        <a:cubicBezTo>
                          <a:pt x="3900472" y="1243070"/>
                          <a:pt x="3953435" y="1264024"/>
                          <a:pt x="3953435" y="1264024"/>
                        </a:cubicBezTo>
                        <a:cubicBezTo>
                          <a:pt x="3962400" y="1272989"/>
                          <a:pt x="3968990" y="1285248"/>
                          <a:pt x="3980330" y="1290918"/>
                        </a:cubicBezTo>
                        <a:lnTo>
                          <a:pt x="4101353" y="1331259"/>
                        </a:lnTo>
                        <a:lnTo>
                          <a:pt x="4141694" y="1344706"/>
                        </a:lnTo>
                        <a:lnTo>
                          <a:pt x="4182035" y="1358153"/>
                        </a:lnTo>
                        <a:cubicBezTo>
                          <a:pt x="4191000" y="1367118"/>
                          <a:pt x="4197590" y="1379377"/>
                          <a:pt x="4208930" y="1385047"/>
                        </a:cubicBezTo>
                        <a:cubicBezTo>
                          <a:pt x="4234286" y="1397725"/>
                          <a:pt x="4289612" y="1411941"/>
                          <a:pt x="4289612" y="1411941"/>
                        </a:cubicBezTo>
                        <a:cubicBezTo>
                          <a:pt x="4312024" y="1434353"/>
                          <a:pt x="4339266" y="1452805"/>
                          <a:pt x="4356847" y="1479177"/>
                        </a:cubicBezTo>
                        <a:cubicBezTo>
                          <a:pt x="4417668" y="1570408"/>
                          <a:pt x="4387779" y="1537004"/>
                          <a:pt x="4437530" y="1586753"/>
                        </a:cubicBezTo>
                        <a:cubicBezTo>
                          <a:pt x="4446495" y="1613647"/>
                          <a:pt x="4448699" y="1643848"/>
                          <a:pt x="4464424" y="1667436"/>
                        </a:cubicBezTo>
                        <a:cubicBezTo>
                          <a:pt x="4473389" y="1680883"/>
                          <a:pt x="4484754" y="1693009"/>
                          <a:pt x="4491318" y="1707777"/>
                        </a:cubicBezTo>
                        <a:cubicBezTo>
                          <a:pt x="4502832" y="1733682"/>
                          <a:pt x="4509247" y="1761565"/>
                          <a:pt x="4518212" y="1788459"/>
                        </a:cubicBezTo>
                        <a:lnTo>
                          <a:pt x="4531659" y="1828800"/>
                        </a:lnTo>
                        <a:cubicBezTo>
                          <a:pt x="4496949" y="2314739"/>
                          <a:pt x="4531659" y="1707438"/>
                          <a:pt x="4531659" y="2218765"/>
                        </a:cubicBezTo>
                        <a:cubicBezTo>
                          <a:pt x="4531659" y="2259355"/>
                          <a:pt x="4505376" y="2301282"/>
                          <a:pt x="4518212" y="2339789"/>
                        </a:cubicBezTo>
                        <a:lnTo>
                          <a:pt x="4545106" y="2259106"/>
                        </a:lnTo>
                        <a:lnTo>
                          <a:pt x="4558553" y="2218765"/>
                        </a:lnTo>
                        <a:lnTo>
                          <a:pt x="4572000" y="2178424"/>
                        </a:lnTo>
                        <a:cubicBezTo>
                          <a:pt x="4576482" y="2151530"/>
                          <a:pt x="4580570" y="2124567"/>
                          <a:pt x="4585447" y="2097741"/>
                        </a:cubicBezTo>
                        <a:cubicBezTo>
                          <a:pt x="4589831" y="2073629"/>
                          <a:pt x="4599011" y="2016825"/>
                          <a:pt x="4612341" y="1990165"/>
                        </a:cubicBezTo>
                        <a:cubicBezTo>
                          <a:pt x="4629305" y="1956237"/>
                          <a:pt x="4641114" y="1947945"/>
                          <a:pt x="4666130" y="1922930"/>
                        </a:cubicBezTo>
                        <a:cubicBezTo>
                          <a:pt x="4675095" y="1896036"/>
                          <a:pt x="4677299" y="1865835"/>
                          <a:pt x="4693024" y="1842247"/>
                        </a:cubicBezTo>
                        <a:cubicBezTo>
                          <a:pt x="4770098" y="1726635"/>
                          <a:pt x="4677692" y="1872911"/>
                          <a:pt x="4733365" y="1761565"/>
                        </a:cubicBezTo>
                        <a:cubicBezTo>
                          <a:pt x="4777517" y="1673261"/>
                          <a:pt x="4752460" y="1779312"/>
                          <a:pt x="4787153" y="1640541"/>
                        </a:cubicBezTo>
                        <a:cubicBezTo>
                          <a:pt x="4807476" y="1559251"/>
                          <a:pt x="4794756" y="1604286"/>
                          <a:pt x="4827494" y="1506071"/>
                        </a:cubicBezTo>
                        <a:lnTo>
                          <a:pt x="4840941" y="1465730"/>
                        </a:lnTo>
                        <a:cubicBezTo>
                          <a:pt x="4845423" y="1452283"/>
                          <a:pt x="4844365" y="1435412"/>
                          <a:pt x="4854388" y="1425389"/>
                        </a:cubicBezTo>
                        <a:lnTo>
                          <a:pt x="4881283" y="1398494"/>
                        </a:lnTo>
                        <a:lnTo>
                          <a:pt x="4908177" y="1317812"/>
                        </a:lnTo>
                        <a:cubicBezTo>
                          <a:pt x="4912659" y="1304365"/>
                          <a:pt x="4913761" y="1289265"/>
                          <a:pt x="4921624" y="1277471"/>
                        </a:cubicBezTo>
                        <a:cubicBezTo>
                          <a:pt x="4930589" y="1264024"/>
                          <a:pt x="4941954" y="1251898"/>
                          <a:pt x="4948518" y="1237130"/>
                        </a:cubicBezTo>
                        <a:cubicBezTo>
                          <a:pt x="4969822" y="1189196"/>
                          <a:pt x="4965787" y="1152625"/>
                          <a:pt x="5002306" y="1116106"/>
                        </a:cubicBezTo>
                        <a:cubicBezTo>
                          <a:pt x="5013734" y="1104678"/>
                          <a:pt x="5029200" y="1098177"/>
                          <a:pt x="5042647" y="1089212"/>
                        </a:cubicBezTo>
                        <a:cubicBezTo>
                          <a:pt x="5047129" y="1075765"/>
                          <a:pt x="5044560" y="1057110"/>
                          <a:pt x="5056094" y="1048871"/>
                        </a:cubicBezTo>
                        <a:cubicBezTo>
                          <a:pt x="5079163" y="1032394"/>
                          <a:pt x="5136777" y="1021977"/>
                          <a:pt x="5136777" y="1021977"/>
                        </a:cubicBezTo>
                        <a:cubicBezTo>
                          <a:pt x="5150224" y="1013012"/>
                          <a:pt x="5162350" y="1001647"/>
                          <a:pt x="5177118" y="995083"/>
                        </a:cubicBezTo>
                        <a:cubicBezTo>
                          <a:pt x="5203023" y="983569"/>
                          <a:pt x="5230906" y="977154"/>
                          <a:pt x="5257800" y="968189"/>
                        </a:cubicBezTo>
                        <a:cubicBezTo>
                          <a:pt x="5271247" y="963707"/>
                          <a:pt x="5284109" y="956746"/>
                          <a:pt x="5298141" y="954741"/>
                        </a:cubicBezTo>
                        <a:lnTo>
                          <a:pt x="5392271" y="941294"/>
                        </a:lnTo>
                        <a:cubicBezTo>
                          <a:pt x="5470807" y="915115"/>
                          <a:pt x="5398682" y="948330"/>
                          <a:pt x="5459506" y="887506"/>
                        </a:cubicBezTo>
                        <a:cubicBezTo>
                          <a:pt x="5491471" y="855541"/>
                          <a:pt x="5540585" y="847033"/>
                          <a:pt x="5580530" y="833718"/>
                        </a:cubicBezTo>
                        <a:lnTo>
                          <a:pt x="5620871" y="820271"/>
                        </a:lnTo>
                        <a:cubicBezTo>
                          <a:pt x="5665464" y="805407"/>
                          <a:pt x="5647038" y="806824"/>
                          <a:pt x="5674659" y="806824"/>
                        </a:cubicBezTo>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grpSp>
            <p:grpSp>
              <p:nvGrpSpPr>
                <p:cNvPr id="11" name="Group 161"/>
                <p:cNvGrpSpPr/>
                <p:nvPr/>
              </p:nvGrpSpPr>
              <p:grpSpPr>
                <a:xfrm>
                  <a:off x="1653988" y="516426"/>
                  <a:ext cx="4975412" cy="5004145"/>
                  <a:chOff x="1653988" y="516426"/>
                  <a:chExt cx="4975412" cy="5004145"/>
                </a:xfrm>
              </p:grpSpPr>
              <p:sp>
                <p:nvSpPr>
                  <p:cNvPr id="163" name="Freeform 162"/>
                  <p:cNvSpPr/>
                  <p:nvPr/>
                </p:nvSpPr>
                <p:spPr>
                  <a:xfrm>
                    <a:off x="1855694" y="516426"/>
                    <a:ext cx="4773706" cy="895515"/>
                  </a:xfrm>
                  <a:custGeom>
                    <a:avLst/>
                    <a:gdLst>
                      <a:gd name="connsiteX0" fmla="*/ 4719918 w 4773706"/>
                      <a:gd name="connsiteY0" fmla="*/ 438315 h 895515"/>
                      <a:gd name="connsiteX1" fmla="*/ 4733365 w 4773706"/>
                      <a:gd name="connsiteY1" fmla="*/ 505550 h 895515"/>
                      <a:gd name="connsiteX2" fmla="*/ 4706471 w 4773706"/>
                      <a:gd name="connsiteY2" fmla="*/ 586233 h 895515"/>
                      <a:gd name="connsiteX3" fmla="*/ 4693024 w 4773706"/>
                      <a:gd name="connsiteY3" fmla="*/ 626574 h 895515"/>
                      <a:gd name="connsiteX4" fmla="*/ 4612341 w 4773706"/>
                      <a:gd name="connsiteY4" fmla="*/ 666915 h 895515"/>
                      <a:gd name="connsiteX5" fmla="*/ 4545106 w 4773706"/>
                      <a:gd name="connsiteY5" fmla="*/ 734150 h 895515"/>
                      <a:gd name="connsiteX6" fmla="*/ 4518212 w 4773706"/>
                      <a:gd name="connsiteY6" fmla="*/ 761045 h 895515"/>
                      <a:gd name="connsiteX7" fmla="*/ 4437530 w 4773706"/>
                      <a:gd name="connsiteY7" fmla="*/ 787939 h 895515"/>
                      <a:gd name="connsiteX8" fmla="*/ 4397188 w 4773706"/>
                      <a:gd name="connsiteY8" fmla="*/ 801386 h 895515"/>
                      <a:gd name="connsiteX9" fmla="*/ 4356847 w 4773706"/>
                      <a:gd name="connsiteY9" fmla="*/ 814833 h 895515"/>
                      <a:gd name="connsiteX10" fmla="*/ 4155141 w 4773706"/>
                      <a:gd name="connsiteY10" fmla="*/ 841727 h 895515"/>
                      <a:gd name="connsiteX11" fmla="*/ 4020671 w 4773706"/>
                      <a:gd name="connsiteY11" fmla="*/ 868621 h 895515"/>
                      <a:gd name="connsiteX12" fmla="*/ 3671047 w 4773706"/>
                      <a:gd name="connsiteY12" fmla="*/ 895515 h 895515"/>
                      <a:gd name="connsiteX13" fmla="*/ 2944906 w 4773706"/>
                      <a:gd name="connsiteY13" fmla="*/ 882068 h 895515"/>
                      <a:gd name="connsiteX14" fmla="*/ 2877671 w 4773706"/>
                      <a:gd name="connsiteY14" fmla="*/ 868621 h 895515"/>
                      <a:gd name="connsiteX15" fmla="*/ 2716306 w 4773706"/>
                      <a:gd name="connsiteY15" fmla="*/ 855174 h 895515"/>
                      <a:gd name="connsiteX16" fmla="*/ 2622177 w 4773706"/>
                      <a:gd name="connsiteY16" fmla="*/ 841727 h 895515"/>
                      <a:gd name="connsiteX17" fmla="*/ 2433918 w 4773706"/>
                      <a:gd name="connsiteY17" fmla="*/ 814833 h 895515"/>
                      <a:gd name="connsiteX18" fmla="*/ 2312894 w 4773706"/>
                      <a:gd name="connsiteY18" fmla="*/ 774492 h 895515"/>
                      <a:gd name="connsiteX19" fmla="*/ 2272553 w 4773706"/>
                      <a:gd name="connsiteY19" fmla="*/ 761045 h 895515"/>
                      <a:gd name="connsiteX20" fmla="*/ 2232212 w 4773706"/>
                      <a:gd name="connsiteY20" fmla="*/ 734150 h 895515"/>
                      <a:gd name="connsiteX21" fmla="*/ 2178424 w 4773706"/>
                      <a:gd name="connsiteY21" fmla="*/ 720703 h 895515"/>
                      <a:gd name="connsiteX22" fmla="*/ 2138082 w 4773706"/>
                      <a:gd name="connsiteY22" fmla="*/ 707256 h 895515"/>
                      <a:gd name="connsiteX23" fmla="*/ 2003612 w 4773706"/>
                      <a:gd name="connsiteY23" fmla="*/ 666915 h 895515"/>
                      <a:gd name="connsiteX24" fmla="*/ 1949824 w 4773706"/>
                      <a:gd name="connsiteY24" fmla="*/ 640021 h 895515"/>
                      <a:gd name="connsiteX25" fmla="*/ 1855694 w 4773706"/>
                      <a:gd name="connsiteY25" fmla="*/ 613127 h 895515"/>
                      <a:gd name="connsiteX26" fmla="*/ 1801906 w 4773706"/>
                      <a:gd name="connsiteY26" fmla="*/ 586233 h 895515"/>
                      <a:gd name="connsiteX27" fmla="*/ 1627094 w 4773706"/>
                      <a:gd name="connsiteY27" fmla="*/ 559339 h 895515"/>
                      <a:gd name="connsiteX28" fmla="*/ 1586753 w 4773706"/>
                      <a:gd name="connsiteY28" fmla="*/ 545892 h 895515"/>
                      <a:gd name="connsiteX29" fmla="*/ 1479177 w 4773706"/>
                      <a:gd name="connsiteY29" fmla="*/ 518998 h 895515"/>
                      <a:gd name="connsiteX30" fmla="*/ 1438835 w 4773706"/>
                      <a:gd name="connsiteY30" fmla="*/ 505550 h 895515"/>
                      <a:gd name="connsiteX31" fmla="*/ 1210235 w 4773706"/>
                      <a:gd name="connsiteY31" fmla="*/ 478656 h 895515"/>
                      <a:gd name="connsiteX32" fmla="*/ 981635 w 4773706"/>
                      <a:gd name="connsiteY32" fmla="*/ 451762 h 895515"/>
                      <a:gd name="connsiteX33" fmla="*/ 672353 w 4773706"/>
                      <a:gd name="connsiteY33" fmla="*/ 438315 h 895515"/>
                      <a:gd name="connsiteX34" fmla="*/ 497541 w 4773706"/>
                      <a:gd name="connsiteY34" fmla="*/ 411421 h 895515"/>
                      <a:gd name="connsiteX35" fmla="*/ 416859 w 4773706"/>
                      <a:gd name="connsiteY35" fmla="*/ 397974 h 895515"/>
                      <a:gd name="connsiteX36" fmla="*/ 336177 w 4773706"/>
                      <a:gd name="connsiteY36" fmla="*/ 371080 h 895515"/>
                      <a:gd name="connsiteX37" fmla="*/ 255494 w 4773706"/>
                      <a:gd name="connsiteY37" fmla="*/ 317292 h 895515"/>
                      <a:gd name="connsiteX38" fmla="*/ 215153 w 4773706"/>
                      <a:gd name="connsiteY38" fmla="*/ 276950 h 895515"/>
                      <a:gd name="connsiteX39" fmla="*/ 174812 w 4773706"/>
                      <a:gd name="connsiteY39" fmla="*/ 263503 h 895515"/>
                      <a:gd name="connsiteX40" fmla="*/ 134471 w 4773706"/>
                      <a:gd name="connsiteY40" fmla="*/ 236609 h 895515"/>
                      <a:gd name="connsiteX41" fmla="*/ 107577 w 4773706"/>
                      <a:gd name="connsiteY41" fmla="*/ 196268 h 895515"/>
                      <a:gd name="connsiteX42" fmla="*/ 67235 w 4773706"/>
                      <a:gd name="connsiteY42" fmla="*/ 182821 h 895515"/>
                      <a:gd name="connsiteX43" fmla="*/ 53788 w 4773706"/>
                      <a:gd name="connsiteY43" fmla="*/ 142480 h 895515"/>
                      <a:gd name="connsiteX44" fmla="*/ 0 w 4773706"/>
                      <a:gd name="connsiteY44" fmla="*/ 61798 h 895515"/>
                      <a:gd name="connsiteX45" fmla="*/ 416859 w 4773706"/>
                      <a:gd name="connsiteY45" fmla="*/ 48350 h 895515"/>
                      <a:gd name="connsiteX46" fmla="*/ 605118 w 4773706"/>
                      <a:gd name="connsiteY46" fmla="*/ 75245 h 895515"/>
                      <a:gd name="connsiteX47" fmla="*/ 726141 w 4773706"/>
                      <a:gd name="connsiteY47" fmla="*/ 88692 h 895515"/>
                      <a:gd name="connsiteX48" fmla="*/ 779930 w 4773706"/>
                      <a:gd name="connsiteY48" fmla="*/ 102139 h 895515"/>
                      <a:gd name="connsiteX49" fmla="*/ 820271 w 4773706"/>
                      <a:gd name="connsiteY49" fmla="*/ 115586 h 895515"/>
                      <a:gd name="connsiteX50" fmla="*/ 900953 w 4773706"/>
                      <a:gd name="connsiteY50" fmla="*/ 129033 h 895515"/>
                      <a:gd name="connsiteX51" fmla="*/ 954741 w 4773706"/>
                      <a:gd name="connsiteY51" fmla="*/ 142480 h 895515"/>
                      <a:gd name="connsiteX52" fmla="*/ 995082 w 4773706"/>
                      <a:gd name="connsiteY52" fmla="*/ 155927 h 895515"/>
                      <a:gd name="connsiteX53" fmla="*/ 1156447 w 4773706"/>
                      <a:gd name="connsiteY53" fmla="*/ 169374 h 895515"/>
                      <a:gd name="connsiteX54" fmla="*/ 1250577 w 4773706"/>
                      <a:gd name="connsiteY54" fmla="*/ 182821 h 895515"/>
                      <a:gd name="connsiteX55" fmla="*/ 1398494 w 4773706"/>
                      <a:gd name="connsiteY55" fmla="*/ 209715 h 895515"/>
                      <a:gd name="connsiteX56" fmla="*/ 1479177 w 4773706"/>
                      <a:gd name="connsiteY56" fmla="*/ 223162 h 895515"/>
                      <a:gd name="connsiteX57" fmla="*/ 2259106 w 4773706"/>
                      <a:gd name="connsiteY57" fmla="*/ 263503 h 895515"/>
                      <a:gd name="connsiteX58" fmla="*/ 2635624 w 4773706"/>
                      <a:gd name="connsiteY58" fmla="*/ 290398 h 895515"/>
                      <a:gd name="connsiteX59" fmla="*/ 2756647 w 4773706"/>
                      <a:gd name="connsiteY59" fmla="*/ 303845 h 895515"/>
                      <a:gd name="connsiteX60" fmla="*/ 2864224 w 4773706"/>
                      <a:gd name="connsiteY60" fmla="*/ 317292 h 895515"/>
                      <a:gd name="connsiteX61" fmla="*/ 3321424 w 4773706"/>
                      <a:gd name="connsiteY61" fmla="*/ 330739 h 895515"/>
                      <a:gd name="connsiteX62" fmla="*/ 3792071 w 4773706"/>
                      <a:gd name="connsiteY62" fmla="*/ 371080 h 895515"/>
                      <a:gd name="connsiteX63" fmla="*/ 4087906 w 4773706"/>
                      <a:gd name="connsiteY63" fmla="*/ 397974 h 895515"/>
                      <a:gd name="connsiteX64" fmla="*/ 4128247 w 4773706"/>
                      <a:gd name="connsiteY64" fmla="*/ 411421 h 895515"/>
                      <a:gd name="connsiteX65" fmla="*/ 4303059 w 4773706"/>
                      <a:gd name="connsiteY65" fmla="*/ 451762 h 895515"/>
                      <a:gd name="connsiteX66" fmla="*/ 4773706 w 4773706"/>
                      <a:gd name="connsiteY66" fmla="*/ 465209 h 89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773706" h="895515">
                        <a:moveTo>
                          <a:pt x="4719918" y="438315"/>
                        </a:moveTo>
                        <a:cubicBezTo>
                          <a:pt x="4724400" y="460727"/>
                          <a:pt x="4735434" y="482788"/>
                          <a:pt x="4733365" y="505550"/>
                        </a:cubicBezTo>
                        <a:cubicBezTo>
                          <a:pt x="4730798" y="533783"/>
                          <a:pt x="4715436" y="559339"/>
                          <a:pt x="4706471" y="586233"/>
                        </a:cubicBezTo>
                        <a:cubicBezTo>
                          <a:pt x="4701989" y="599680"/>
                          <a:pt x="4704818" y="618712"/>
                          <a:pt x="4693024" y="626574"/>
                        </a:cubicBezTo>
                        <a:cubicBezTo>
                          <a:pt x="4640888" y="661330"/>
                          <a:pt x="4668014" y="648357"/>
                          <a:pt x="4612341" y="666915"/>
                        </a:cubicBezTo>
                        <a:cubicBezTo>
                          <a:pt x="4566236" y="736073"/>
                          <a:pt x="4609141" y="682921"/>
                          <a:pt x="4545106" y="734150"/>
                        </a:cubicBezTo>
                        <a:cubicBezTo>
                          <a:pt x="4535206" y="742070"/>
                          <a:pt x="4529552" y="755375"/>
                          <a:pt x="4518212" y="761045"/>
                        </a:cubicBezTo>
                        <a:cubicBezTo>
                          <a:pt x="4492856" y="773723"/>
                          <a:pt x="4464424" y="778974"/>
                          <a:pt x="4437530" y="787939"/>
                        </a:cubicBezTo>
                        <a:lnTo>
                          <a:pt x="4397188" y="801386"/>
                        </a:lnTo>
                        <a:cubicBezTo>
                          <a:pt x="4383741" y="805868"/>
                          <a:pt x="4370912" y="813075"/>
                          <a:pt x="4356847" y="814833"/>
                        </a:cubicBezTo>
                        <a:cubicBezTo>
                          <a:pt x="4217821" y="832211"/>
                          <a:pt x="4285046" y="823169"/>
                          <a:pt x="4155141" y="841727"/>
                        </a:cubicBezTo>
                        <a:cubicBezTo>
                          <a:pt x="4095097" y="861742"/>
                          <a:pt x="4105654" y="860895"/>
                          <a:pt x="4020671" y="868621"/>
                        </a:cubicBezTo>
                        <a:cubicBezTo>
                          <a:pt x="3904265" y="879203"/>
                          <a:pt x="3671047" y="895515"/>
                          <a:pt x="3671047" y="895515"/>
                        </a:cubicBezTo>
                        <a:lnTo>
                          <a:pt x="2944906" y="882068"/>
                        </a:lnTo>
                        <a:cubicBezTo>
                          <a:pt x="2922064" y="881294"/>
                          <a:pt x="2900370" y="871291"/>
                          <a:pt x="2877671" y="868621"/>
                        </a:cubicBezTo>
                        <a:cubicBezTo>
                          <a:pt x="2824066" y="862315"/>
                          <a:pt x="2769984" y="860824"/>
                          <a:pt x="2716306" y="855174"/>
                        </a:cubicBezTo>
                        <a:cubicBezTo>
                          <a:pt x="2684785" y="851856"/>
                          <a:pt x="2653594" y="845916"/>
                          <a:pt x="2622177" y="841727"/>
                        </a:cubicBezTo>
                        <a:cubicBezTo>
                          <a:pt x="2588060" y="837178"/>
                          <a:pt x="2474411" y="824956"/>
                          <a:pt x="2433918" y="814833"/>
                        </a:cubicBezTo>
                        <a:cubicBezTo>
                          <a:pt x="2433913" y="814832"/>
                          <a:pt x="2333067" y="781216"/>
                          <a:pt x="2312894" y="774492"/>
                        </a:cubicBezTo>
                        <a:lnTo>
                          <a:pt x="2272553" y="761045"/>
                        </a:lnTo>
                        <a:cubicBezTo>
                          <a:pt x="2259106" y="752080"/>
                          <a:pt x="2247067" y="740516"/>
                          <a:pt x="2232212" y="734150"/>
                        </a:cubicBezTo>
                        <a:cubicBezTo>
                          <a:pt x="2215225" y="726870"/>
                          <a:pt x="2196194" y="725780"/>
                          <a:pt x="2178424" y="720703"/>
                        </a:cubicBezTo>
                        <a:cubicBezTo>
                          <a:pt x="2164795" y="716809"/>
                          <a:pt x="2151529" y="711738"/>
                          <a:pt x="2138082" y="707256"/>
                        </a:cubicBezTo>
                        <a:cubicBezTo>
                          <a:pt x="2052857" y="650439"/>
                          <a:pt x="2150046" y="706851"/>
                          <a:pt x="2003612" y="666915"/>
                        </a:cubicBezTo>
                        <a:cubicBezTo>
                          <a:pt x="1984273" y="661641"/>
                          <a:pt x="1968593" y="647059"/>
                          <a:pt x="1949824" y="640021"/>
                        </a:cubicBezTo>
                        <a:cubicBezTo>
                          <a:pt x="1858841" y="605903"/>
                          <a:pt x="1931548" y="645636"/>
                          <a:pt x="1855694" y="613127"/>
                        </a:cubicBezTo>
                        <a:cubicBezTo>
                          <a:pt x="1837269" y="605231"/>
                          <a:pt x="1820675" y="593271"/>
                          <a:pt x="1801906" y="586233"/>
                        </a:cubicBezTo>
                        <a:cubicBezTo>
                          <a:pt x="1752871" y="567845"/>
                          <a:pt x="1669563" y="564058"/>
                          <a:pt x="1627094" y="559339"/>
                        </a:cubicBezTo>
                        <a:cubicBezTo>
                          <a:pt x="1613647" y="554857"/>
                          <a:pt x="1600428" y="549622"/>
                          <a:pt x="1586753" y="545892"/>
                        </a:cubicBezTo>
                        <a:cubicBezTo>
                          <a:pt x="1551093" y="536167"/>
                          <a:pt x="1514242" y="530687"/>
                          <a:pt x="1479177" y="518998"/>
                        </a:cubicBezTo>
                        <a:cubicBezTo>
                          <a:pt x="1465730" y="514515"/>
                          <a:pt x="1452735" y="508330"/>
                          <a:pt x="1438835" y="505550"/>
                        </a:cubicBezTo>
                        <a:cubicBezTo>
                          <a:pt x="1379385" y="493660"/>
                          <a:pt x="1263574" y="483990"/>
                          <a:pt x="1210235" y="478656"/>
                        </a:cubicBezTo>
                        <a:cubicBezTo>
                          <a:pt x="1106464" y="452713"/>
                          <a:pt x="1153639" y="461318"/>
                          <a:pt x="981635" y="451762"/>
                        </a:cubicBezTo>
                        <a:cubicBezTo>
                          <a:pt x="878602" y="446038"/>
                          <a:pt x="775447" y="442797"/>
                          <a:pt x="672353" y="438315"/>
                        </a:cubicBezTo>
                        <a:cubicBezTo>
                          <a:pt x="471101" y="404773"/>
                          <a:pt x="722479" y="446027"/>
                          <a:pt x="497541" y="411421"/>
                        </a:cubicBezTo>
                        <a:cubicBezTo>
                          <a:pt x="470593" y="407275"/>
                          <a:pt x="443310" y="404587"/>
                          <a:pt x="416859" y="397974"/>
                        </a:cubicBezTo>
                        <a:cubicBezTo>
                          <a:pt x="389357" y="391098"/>
                          <a:pt x="359765" y="386805"/>
                          <a:pt x="336177" y="371080"/>
                        </a:cubicBezTo>
                        <a:cubicBezTo>
                          <a:pt x="309283" y="353151"/>
                          <a:pt x="278349" y="340148"/>
                          <a:pt x="255494" y="317292"/>
                        </a:cubicBezTo>
                        <a:cubicBezTo>
                          <a:pt x="242047" y="303845"/>
                          <a:pt x="230976" y="287499"/>
                          <a:pt x="215153" y="276950"/>
                        </a:cubicBezTo>
                        <a:cubicBezTo>
                          <a:pt x="203359" y="269087"/>
                          <a:pt x="187490" y="269842"/>
                          <a:pt x="174812" y="263503"/>
                        </a:cubicBezTo>
                        <a:cubicBezTo>
                          <a:pt x="160357" y="256275"/>
                          <a:pt x="147918" y="245574"/>
                          <a:pt x="134471" y="236609"/>
                        </a:cubicBezTo>
                        <a:cubicBezTo>
                          <a:pt x="125506" y="223162"/>
                          <a:pt x="120197" y="206364"/>
                          <a:pt x="107577" y="196268"/>
                        </a:cubicBezTo>
                        <a:cubicBezTo>
                          <a:pt x="96508" y="187413"/>
                          <a:pt x="77258" y="192844"/>
                          <a:pt x="67235" y="182821"/>
                        </a:cubicBezTo>
                        <a:cubicBezTo>
                          <a:pt x="57212" y="172798"/>
                          <a:pt x="60672" y="154871"/>
                          <a:pt x="53788" y="142480"/>
                        </a:cubicBezTo>
                        <a:cubicBezTo>
                          <a:pt x="38091" y="114225"/>
                          <a:pt x="0" y="61798"/>
                          <a:pt x="0" y="61798"/>
                        </a:cubicBezTo>
                        <a:cubicBezTo>
                          <a:pt x="118186" y="-56392"/>
                          <a:pt x="21166" y="27523"/>
                          <a:pt x="416859" y="48350"/>
                        </a:cubicBezTo>
                        <a:cubicBezTo>
                          <a:pt x="587807" y="57348"/>
                          <a:pt x="482760" y="57765"/>
                          <a:pt x="605118" y="75245"/>
                        </a:cubicBezTo>
                        <a:cubicBezTo>
                          <a:pt x="645299" y="80985"/>
                          <a:pt x="685800" y="84210"/>
                          <a:pt x="726141" y="88692"/>
                        </a:cubicBezTo>
                        <a:cubicBezTo>
                          <a:pt x="744071" y="93174"/>
                          <a:pt x="762160" y="97062"/>
                          <a:pt x="779930" y="102139"/>
                        </a:cubicBezTo>
                        <a:cubicBezTo>
                          <a:pt x="793559" y="106033"/>
                          <a:pt x="806434" y="112511"/>
                          <a:pt x="820271" y="115586"/>
                        </a:cubicBezTo>
                        <a:cubicBezTo>
                          <a:pt x="846887" y="121501"/>
                          <a:pt x="874217" y="123686"/>
                          <a:pt x="900953" y="129033"/>
                        </a:cubicBezTo>
                        <a:cubicBezTo>
                          <a:pt x="919075" y="132657"/>
                          <a:pt x="936971" y="137403"/>
                          <a:pt x="954741" y="142480"/>
                        </a:cubicBezTo>
                        <a:cubicBezTo>
                          <a:pt x="968370" y="146374"/>
                          <a:pt x="981032" y="154054"/>
                          <a:pt x="995082" y="155927"/>
                        </a:cubicBezTo>
                        <a:cubicBezTo>
                          <a:pt x="1048583" y="163060"/>
                          <a:pt x="1102769" y="163724"/>
                          <a:pt x="1156447" y="169374"/>
                        </a:cubicBezTo>
                        <a:cubicBezTo>
                          <a:pt x="1187968" y="172692"/>
                          <a:pt x="1219200" y="178339"/>
                          <a:pt x="1250577" y="182821"/>
                        </a:cubicBezTo>
                        <a:cubicBezTo>
                          <a:pt x="1329674" y="209187"/>
                          <a:pt x="1265450" y="190709"/>
                          <a:pt x="1398494" y="209715"/>
                        </a:cubicBezTo>
                        <a:cubicBezTo>
                          <a:pt x="1425485" y="213571"/>
                          <a:pt x="1452001" y="220959"/>
                          <a:pt x="1479177" y="223162"/>
                        </a:cubicBezTo>
                        <a:cubicBezTo>
                          <a:pt x="1814658" y="250363"/>
                          <a:pt x="1932782" y="251417"/>
                          <a:pt x="2259106" y="263503"/>
                        </a:cubicBezTo>
                        <a:cubicBezTo>
                          <a:pt x="2588280" y="296420"/>
                          <a:pt x="2143570" y="253948"/>
                          <a:pt x="2635624" y="290398"/>
                        </a:cubicBezTo>
                        <a:cubicBezTo>
                          <a:pt x="2676102" y="293396"/>
                          <a:pt x="2716336" y="299103"/>
                          <a:pt x="2756647" y="303845"/>
                        </a:cubicBezTo>
                        <a:cubicBezTo>
                          <a:pt x="2792538" y="308067"/>
                          <a:pt x="2828127" y="315573"/>
                          <a:pt x="2864224" y="317292"/>
                        </a:cubicBezTo>
                        <a:cubicBezTo>
                          <a:pt x="3016517" y="324544"/>
                          <a:pt x="3169024" y="326257"/>
                          <a:pt x="3321424" y="330739"/>
                        </a:cubicBezTo>
                        <a:cubicBezTo>
                          <a:pt x="3702504" y="361225"/>
                          <a:pt x="3545741" y="346447"/>
                          <a:pt x="3792071" y="371080"/>
                        </a:cubicBezTo>
                        <a:cubicBezTo>
                          <a:pt x="3939529" y="407945"/>
                          <a:pt x="3760612" y="366803"/>
                          <a:pt x="4087906" y="397974"/>
                        </a:cubicBezTo>
                        <a:cubicBezTo>
                          <a:pt x="4102017" y="399318"/>
                          <a:pt x="4114572" y="407691"/>
                          <a:pt x="4128247" y="411421"/>
                        </a:cubicBezTo>
                        <a:cubicBezTo>
                          <a:pt x="4133110" y="412747"/>
                          <a:pt x="4276802" y="450303"/>
                          <a:pt x="4303059" y="451762"/>
                        </a:cubicBezTo>
                        <a:cubicBezTo>
                          <a:pt x="4555511" y="465787"/>
                          <a:pt x="4604406" y="465209"/>
                          <a:pt x="4773706" y="465209"/>
                        </a:cubicBezTo>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64" name="Flowchart: Connector 163"/>
                  <p:cNvSpPr/>
                  <p:nvPr/>
                </p:nvSpPr>
                <p:spPr>
                  <a:xfrm>
                    <a:off x="4621810" y="4452664"/>
                    <a:ext cx="137751"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65" name="Flowchart: Connector 164"/>
                  <p:cNvSpPr/>
                  <p:nvPr/>
                </p:nvSpPr>
                <p:spPr>
                  <a:xfrm>
                    <a:off x="4591255" y="4891935"/>
                    <a:ext cx="172790"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66" name="Flowchart: Connector 165"/>
                  <p:cNvSpPr/>
                  <p:nvPr/>
                </p:nvSpPr>
                <p:spPr>
                  <a:xfrm>
                    <a:off x="4399831" y="5338482"/>
                    <a:ext cx="165997"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67" name="Flowchart: Connector 166"/>
                  <p:cNvSpPr/>
                  <p:nvPr/>
                </p:nvSpPr>
                <p:spPr>
                  <a:xfrm>
                    <a:off x="4881786" y="3748935"/>
                    <a:ext cx="137751"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68" name="Flowchart: Connector 167"/>
                  <p:cNvSpPr/>
                  <p:nvPr/>
                </p:nvSpPr>
                <p:spPr>
                  <a:xfrm>
                    <a:off x="1842247" y="1775012"/>
                    <a:ext cx="172790"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69" name="Flowchart: Connector 168"/>
                  <p:cNvSpPr/>
                  <p:nvPr/>
                </p:nvSpPr>
                <p:spPr>
                  <a:xfrm>
                    <a:off x="1653988" y="658906"/>
                    <a:ext cx="172790"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grpSp>
          </p:grpSp>
          <p:grpSp>
            <p:nvGrpSpPr>
              <p:cNvPr id="13" name="Group 64"/>
              <p:cNvGrpSpPr/>
              <p:nvPr/>
            </p:nvGrpSpPr>
            <p:grpSpPr>
              <a:xfrm>
                <a:off x="877389" y="4847944"/>
                <a:ext cx="758125" cy="906245"/>
                <a:chOff x="-1601453" y="4451452"/>
                <a:chExt cx="758125" cy="906245"/>
              </a:xfrm>
            </p:grpSpPr>
            <p:sp>
              <p:nvSpPr>
                <p:cNvPr id="20" name="Freeform 19"/>
                <p:cNvSpPr/>
                <p:nvPr/>
              </p:nvSpPr>
              <p:spPr>
                <a:xfrm rot="308307">
                  <a:off x="-1281969" y="4535276"/>
                  <a:ext cx="314419" cy="62225"/>
                </a:xfrm>
                <a:custGeom>
                  <a:avLst/>
                  <a:gdLst>
                    <a:gd name="connsiteX0" fmla="*/ 0 w 574765"/>
                    <a:gd name="connsiteY0" fmla="*/ 78377 h 104595"/>
                    <a:gd name="connsiteX1" fmla="*/ 65314 w 574765"/>
                    <a:gd name="connsiteY1" fmla="*/ 65314 h 104595"/>
                    <a:gd name="connsiteX2" fmla="*/ 78377 w 574765"/>
                    <a:gd name="connsiteY2" fmla="*/ 26126 h 104595"/>
                    <a:gd name="connsiteX3" fmla="*/ 117565 w 574765"/>
                    <a:gd name="connsiteY3" fmla="*/ 0 h 104595"/>
                    <a:gd name="connsiteX4" fmla="*/ 209005 w 574765"/>
                    <a:gd name="connsiteY4" fmla="*/ 91440 h 104595"/>
                    <a:gd name="connsiteX5" fmla="*/ 235131 w 574765"/>
                    <a:gd name="connsiteY5" fmla="*/ 52251 h 104595"/>
                    <a:gd name="connsiteX6" fmla="*/ 248194 w 574765"/>
                    <a:gd name="connsiteY6" fmla="*/ 13063 h 104595"/>
                    <a:gd name="connsiteX7" fmla="*/ 287382 w 574765"/>
                    <a:gd name="connsiteY7" fmla="*/ 26126 h 104595"/>
                    <a:gd name="connsiteX8" fmla="*/ 378822 w 574765"/>
                    <a:gd name="connsiteY8" fmla="*/ 91440 h 104595"/>
                    <a:gd name="connsiteX9" fmla="*/ 418011 w 574765"/>
                    <a:gd name="connsiteY9" fmla="*/ 65314 h 104595"/>
                    <a:gd name="connsiteX10" fmla="*/ 431074 w 574765"/>
                    <a:gd name="connsiteY10" fmla="*/ 13063 h 104595"/>
                    <a:gd name="connsiteX11" fmla="*/ 483325 w 574765"/>
                    <a:gd name="connsiteY11" fmla="*/ 26126 h 104595"/>
                    <a:gd name="connsiteX12" fmla="*/ 548640 w 574765"/>
                    <a:gd name="connsiteY12" fmla="*/ 91440 h 104595"/>
                    <a:gd name="connsiteX13" fmla="*/ 574765 w 574765"/>
                    <a:gd name="connsiteY13" fmla="*/ 65314 h 104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4765" h="104595">
                      <a:moveTo>
                        <a:pt x="0" y="78377"/>
                      </a:moveTo>
                      <a:cubicBezTo>
                        <a:pt x="21771" y="74023"/>
                        <a:pt x="46840" y="77630"/>
                        <a:pt x="65314" y="65314"/>
                      </a:cubicBezTo>
                      <a:cubicBezTo>
                        <a:pt x="76771" y="57676"/>
                        <a:pt x="69775" y="36878"/>
                        <a:pt x="78377" y="26126"/>
                      </a:cubicBezTo>
                      <a:cubicBezTo>
                        <a:pt x="88184" y="13867"/>
                        <a:pt x="104502" y="8709"/>
                        <a:pt x="117565" y="0"/>
                      </a:cubicBezTo>
                      <a:cubicBezTo>
                        <a:pt x="177455" y="89834"/>
                        <a:pt x="140029" y="68447"/>
                        <a:pt x="209005" y="91440"/>
                      </a:cubicBezTo>
                      <a:cubicBezTo>
                        <a:pt x="217714" y="78377"/>
                        <a:pt x="228110" y="66293"/>
                        <a:pt x="235131" y="52251"/>
                      </a:cubicBezTo>
                      <a:cubicBezTo>
                        <a:pt x="241289" y="39935"/>
                        <a:pt x="235878" y="19221"/>
                        <a:pt x="248194" y="13063"/>
                      </a:cubicBezTo>
                      <a:cubicBezTo>
                        <a:pt x="260510" y="6905"/>
                        <a:pt x="274319" y="21772"/>
                        <a:pt x="287382" y="26126"/>
                      </a:cubicBezTo>
                      <a:cubicBezTo>
                        <a:pt x="334164" y="96299"/>
                        <a:pt x="315594" y="123054"/>
                        <a:pt x="378822" y="91440"/>
                      </a:cubicBezTo>
                      <a:cubicBezTo>
                        <a:pt x="392864" y="84419"/>
                        <a:pt x="404948" y="74023"/>
                        <a:pt x="418011" y="65314"/>
                      </a:cubicBezTo>
                      <a:cubicBezTo>
                        <a:pt x="422365" y="47897"/>
                        <a:pt x="415679" y="22300"/>
                        <a:pt x="431074" y="13063"/>
                      </a:cubicBezTo>
                      <a:cubicBezTo>
                        <a:pt x="446469" y="3826"/>
                        <a:pt x="468387" y="16167"/>
                        <a:pt x="483325" y="26126"/>
                      </a:cubicBezTo>
                      <a:cubicBezTo>
                        <a:pt x="509451" y="43543"/>
                        <a:pt x="505098" y="91440"/>
                        <a:pt x="548640" y="91440"/>
                      </a:cubicBezTo>
                      <a:cubicBezTo>
                        <a:pt x="560956" y="91440"/>
                        <a:pt x="566057" y="74023"/>
                        <a:pt x="574765" y="65314"/>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21" name="Freeform 20"/>
                <p:cNvSpPr/>
                <p:nvPr/>
              </p:nvSpPr>
              <p:spPr>
                <a:xfrm rot="308307">
                  <a:off x="-1280207" y="5174715"/>
                  <a:ext cx="314419" cy="62225"/>
                </a:xfrm>
                <a:custGeom>
                  <a:avLst/>
                  <a:gdLst>
                    <a:gd name="connsiteX0" fmla="*/ 0 w 574765"/>
                    <a:gd name="connsiteY0" fmla="*/ 78377 h 104595"/>
                    <a:gd name="connsiteX1" fmla="*/ 65314 w 574765"/>
                    <a:gd name="connsiteY1" fmla="*/ 65314 h 104595"/>
                    <a:gd name="connsiteX2" fmla="*/ 78377 w 574765"/>
                    <a:gd name="connsiteY2" fmla="*/ 26126 h 104595"/>
                    <a:gd name="connsiteX3" fmla="*/ 117565 w 574765"/>
                    <a:gd name="connsiteY3" fmla="*/ 0 h 104595"/>
                    <a:gd name="connsiteX4" fmla="*/ 209005 w 574765"/>
                    <a:gd name="connsiteY4" fmla="*/ 91440 h 104595"/>
                    <a:gd name="connsiteX5" fmla="*/ 235131 w 574765"/>
                    <a:gd name="connsiteY5" fmla="*/ 52251 h 104595"/>
                    <a:gd name="connsiteX6" fmla="*/ 248194 w 574765"/>
                    <a:gd name="connsiteY6" fmla="*/ 13063 h 104595"/>
                    <a:gd name="connsiteX7" fmla="*/ 287382 w 574765"/>
                    <a:gd name="connsiteY7" fmla="*/ 26126 h 104595"/>
                    <a:gd name="connsiteX8" fmla="*/ 378822 w 574765"/>
                    <a:gd name="connsiteY8" fmla="*/ 91440 h 104595"/>
                    <a:gd name="connsiteX9" fmla="*/ 418011 w 574765"/>
                    <a:gd name="connsiteY9" fmla="*/ 65314 h 104595"/>
                    <a:gd name="connsiteX10" fmla="*/ 431074 w 574765"/>
                    <a:gd name="connsiteY10" fmla="*/ 13063 h 104595"/>
                    <a:gd name="connsiteX11" fmla="*/ 483325 w 574765"/>
                    <a:gd name="connsiteY11" fmla="*/ 26126 h 104595"/>
                    <a:gd name="connsiteX12" fmla="*/ 548640 w 574765"/>
                    <a:gd name="connsiteY12" fmla="*/ 91440 h 104595"/>
                    <a:gd name="connsiteX13" fmla="*/ 574765 w 574765"/>
                    <a:gd name="connsiteY13" fmla="*/ 65314 h 104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4765" h="104595">
                      <a:moveTo>
                        <a:pt x="0" y="78377"/>
                      </a:moveTo>
                      <a:cubicBezTo>
                        <a:pt x="21771" y="74023"/>
                        <a:pt x="46840" y="77630"/>
                        <a:pt x="65314" y="65314"/>
                      </a:cubicBezTo>
                      <a:cubicBezTo>
                        <a:pt x="76771" y="57676"/>
                        <a:pt x="69775" y="36878"/>
                        <a:pt x="78377" y="26126"/>
                      </a:cubicBezTo>
                      <a:cubicBezTo>
                        <a:pt x="88184" y="13867"/>
                        <a:pt x="104502" y="8709"/>
                        <a:pt x="117565" y="0"/>
                      </a:cubicBezTo>
                      <a:cubicBezTo>
                        <a:pt x="177455" y="89834"/>
                        <a:pt x="140029" y="68447"/>
                        <a:pt x="209005" y="91440"/>
                      </a:cubicBezTo>
                      <a:cubicBezTo>
                        <a:pt x="217714" y="78377"/>
                        <a:pt x="228110" y="66293"/>
                        <a:pt x="235131" y="52251"/>
                      </a:cubicBezTo>
                      <a:cubicBezTo>
                        <a:pt x="241289" y="39935"/>
                        <a:pt x="235878" y="19221"/>
                        <a:pt x="248194" y="13063"/>
                      </a:cubicBezTo>
                      <a:cubicBezTo>
                        <a:pt x="260510" y="6905"/>
                        <a:pt x="274319" y="21772"/>
                        <a:pt x="287382" y="26126"/>
                      </a:cubicBezTo>
                      <a:cubicBezTo>
                        <a:pt x="334164" y="96299"/>
                        <a:pt x="315594" y="123054"/>
                        <a:pt x="378822" y="91440"/>
                      </a:cubicBezTo>
                      <a:cubicBezTo>
                        <a:pt x="392864" y="84419"/>
                        <a:pt x="404948" y="74023"/>
                        <a:pt x="418011" y="65314"/>
                      </a:cubicBezTo>
                      <a:cubicBezTo>
                        <a:pt x="422365" y="47897"/>
                        <a:pt x="415679" y="22300"/>
                        <a:pt x="431074" y="13063"/>
                      </a:cubicBezTo>
                      <a:cubicBezTo>
                        <a:pt x="446469" y="3826"/>
                        <a:pt x="468387" y="16167"/>
                        <a:pt x="483325" y="26126"/>
                      </a:cubicBezTo>
                      <a:cubicBezTo>
                        <a:pt x="509451" y="43543"/>
                        <a:pt x="505098" y="91440"/>
                        <a:pt x="548640" y="91440"/>
                      </a:cubicBezTo>
                      <a:cubicBezTo>
                        <a:pt x="560956" y="91440"/>
                        <a:pt x="566057" y="74023"/>
                        <a:pt x="574765" y="65314"/>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22" name="Freeform 21"/>
                <p:cNvSpPr/>
                <p:nvPr/>
              </p:nvSpPr>
              <p:spPr>
                <a:xfrm rot="21116799">
                  <a:off x="-1492088" y="4805566"/>
                  <a:ext cx="599032" cy="240827"/>
                </a:xfrm>
                <a:custGeom>
                  <a:avLst/>
                  <a:gdLst>
                    <a:gd name="connsiteX0" fmla="*/ 0 w 901337"/>
                    <a:gd name="connsiteY0" fmla="*/ 16271 h 316716"/>
                    <a:gd name="connsiteX1" fmla="*/ 65314 w 901337"/>
                    <a:gd name="connsiteY1" fmla="*/ 3208 h 316716"/>
                    <a:gd name="connsiteX2" fmla="*/ 130629 w 901337"/>
                    <a:gd name="connsiteY2" fmla="*/ 120773 h 316716"/>
                    <a:gd name="connsiteX3" fmla="*/ 182880 w 901337"/>
                    <a:gd name="connsiteY3" fmla="*/ 68522 h 316716"/>
                    <a:gd name="connsiteX4" fmla="*/ 222069 w 901337"/>
                    <a:gd name="connsiteY4" fmla="*/ 42396 h 316716"/>
                    <a:gd name="connsiteX5" fmla="*/ 248194 w 901337"/>
                    <a:gd name="connsiteY5" fmla="*/ 120773 h 316716"/>
                    <a:gd name="connsiteX6" fmla="*/ 261257 w 901337"/>
                    <a:gd name="connsiteY6" fmla="*/ 159962 h 316716"/>
                    <a:gd name="connsiteX7" fmla="*/ 300446 w 901337"/>
                    <a:gd name="connsiteY7" fmla="*/ 173025 h 316716"/>
                    <a:gd name="connsiteX8" fmla="*/ 326571 w 901337"/>
                    <a:gd name="connsiteY8" fmla="*/ 133836 h 316716"/>
                    <a:gd name="connsiteX9" fmla="*/ 339634 w 901337"/>
                    <a:gd name="connsiteY9" fmla="*/ 94648 h 316716"/>
                    <a:gd name="connsiteX10" fmla="*/ 391886 w 901337"/>
                    <a:gd name="connsiteY10" fmla="*/ 107711 h 316716"/>
                    <a:gd name="connsiteX11" fmla="*/ 418011 w 901337"/>
                    <a:gd name="connsiteY11" fmla="*/ 186088 h 316716"/>
                    <a:gd name="connsiteX12" fmla="*/ 431074 w 901337"/>
                    <a:gd name="connsiteY12" fmla="*/ 225276 h 316716"/>
                    <a:gd name="connsiteX13" fmla="*/ 470263 w 901337"/>
                    <a:gd name="connsiteY13" fmla="*/ 238339 h 316716"/>
                    <a:gd name="connsiteX14" fmla="*/ 522514 w 901337"/>
                    <a:gd name="connsiteY14" fmla="*/ 225276 h 316716"/>
                    <a:gd name="connsiteX15" fmla="*/ 561703 w 901337"/>
                    <a:gd name="connsiteY15" fmla="*/ 146899 h 316716"/>
                    <a:gd name="connsiteX16" fmla="*/ 600891 w 901337"/>
                    <a:gd name="connsiteY16" fmla="*/ 159962 h 316716"/>
                    <a:gd name="connsiteX17" fmla="*/ 613954 w 901337"/>
                    <a:gd name="connsiteY17" fmla="*/ 199151 h 316716"/>
                    <a:gd name="connsiteX18" fmla="*/ 679269 w 901337"/>
                    <a:gd name="connsiteY18" fmla="*/ 264465 h 316716"/>
                    <a:gd name="connsiteX19" fmla="*/ 731520 w 901337"/>
                    <a:gd name="connsiteY19" fmla="*/ 251402 h 316716"/>
                    <a:gd name="connsiteX20" fmla="*/ 744583 w 901337"/>
                    <a:gd name="connsiteY20" fmla="*/ 212213 h 316716"/>
                    <a:gd name="connsiteX21" fmla="*/ 783771 w 901337"/>
                    <a:gd name="connsiteY21" fmla="*/ 199151 h 316716"/>
                    <a:gd name="connsiteX22" fmla="*/ 849086 w 901337"/>
                    <a:gd name="connsiteY22" fmla="*/ 303653 h 316716"/>
                    <a:gd name="connsiteX23" fmla="*/ 901337 w 901337"/>
                    <a:gd name="connsiteY23" fmla="*/ 316716 h 316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01337" h="316716">
                      <a:moveTo>
                        <a:pt x="0" y="16271"/>
                      </a:moveTo>
                      <a:cubicBezTo>
                        <a:pt x="21771" y="11917"/>
                        <a:pt x="45905" y="-7574"/>
                        <a:pt x="65314" y="3208"/>
                      </a:cubicBezTo>
                      <a:cubicBezTo>
                        <a:pt x="102064" y="23625"/>
                        <a:pt x="117784" y="82238"/>
                        <a:pt x="130629" y="120773"/>
                      </a:cubicBezTo>
                      <a:cubicBezTo>
                        <a:pt x="216129" y="92274"/>
                        <a:pt x="132212" y="131857"/>
                        <a:pt x="182880" y="68522"/>
                      </a:cubicBezTo>
                      <a:cubicBezTo>
                        <a:pt x="192688" y="56263"/>
                        <a:pt x="209006" y="51105"/>
                        <a:pt x="222069" y="42396"/>
                      </a:cubicBezTo>
                      <a:lnTo>
                        <a:pt x="248194" y="120773"/>
                      </a:lnTo>
                      <a:cubicBezTo>
                        <a:pt x="252548" y="133836"/>
                        <a:pt x="248194" y="155608"/>
                        <a:pt x="261257" y="159962"/>
                      </a:cubicBezTo>
                      <a:lnTo>
                        <a:pt x="300446" y="173025"/>
                      </a:lnTo>
                      <a:cubicBezTo>
                        <a:pt x="309154" y="159962"/>
                        <a:pt x="319550" y="147878"/>
                        <a:pt x="326571" y="133836"/>
                      </a:cubicBezTo>
                      <a:cubicBezTo>
                        <a:pt x="332729" y="121520"/>
                        <a:pt x="326849" y="99762"/>
                        <a:pt x="339634" y="94648"/>
                      </a:cubicBezTo>
                      <a:cubicBezTo>
                        <a:pt x="356303" y="87981"/>
                        <a:pt x="374469" y="103357"/>
                        <a:pt x="391886" y="107711"/>
                      </a:cubicBezTo>
                      <a:lnTo>
                        <a:pt x="418011" y="186088"/>
                      </a:lnTo>
                      <a:cubicBezTo>
                        <a:pt x="422365" y="199151"/>
                        <a:pt x="418011" y="220922"/>
                        <a:pt x="431074" y="225276"/>
                      </a:cubicBezTo>
                      <a:lnTo>
                        <a:pt x="470263" y="238339"/>
                      </a:lnTo>
                      <a:cubicBezTo>
                        <a:pt x="487680" y="233985"/>
                        <a:pt x="507576" y="235235"/>
                        <a:pt x="522514" y="225276"/>
                      </a:cubicBezTo>
                      <a:cubicBezTo>
                        <a:pt x="544220" y="210805"/>
                        <a:pt x="554251" y="169254"/>
                        <a:pt x="561703" y="146899"/>
                      </a:cubicBezTo>
                      <a:cubicBezTo>
                        <a:pt x="574766" y="151253"/>
                        <a:pt x="591155" y="150226"/>
                        <a:pt x="600891" y="159962"/>
                      </a:cubicBezTo>
                      <a:cubicBezTo>
                        <a:pt x="610627" y="169699"/>
                        <a:pt x="607796" y="186835"/>
                        <a:pt x="613954" y="199151"/>
                      </a:cubicBezTo>
                      <a:cubicBezTo>
                        <a:pt x="635725" y="242693"/>
                        <a:pt x="640081" y="238340"/>
                        <a:pt x="679269" y="264465"/>
                      </a:cubicBezTo>
                      <a:cubicBezTo>
                        <a:pt x="696686" y="260111"/>
                        <a:pt x="717501" y="262617"/>
                        <a:pt x="731520" y="251402"/>
                      </a:cubicBezTo>
                      <a:cubicBezTo>
                        <a:pt x="742272" y="242800"/>
                        <a:pt x="734846" y="221950"/>
                        <a:pt x="744583" y="212213"/>
                      </a:cubicBezTo>
                      <a:cubicBezTo>
                        <a:pt x="754319" y="202477"/>
                        <a:pt x="770708" y="203505"/>
                        <a:pt x="783771" y="199151"/>
                      </a:cubicBezTo>
                      <a:cubicBezTo>
                        <a:pt x="814862" y="292422"/>
                        <a:pt x="786983" y="262253"/>
                        <a:pt x="849086" y="303653"/>
                      </a:cubicBezTo>
                      <a:cubicBezTo>
                        <a:pt x="897511" y="287512"/>
                        <a:pt x="882116" y="278276"/>
                        <a:pt x="901337" y="316716"/>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75" name="Freeform 74"/>
                <p:cNvSpPr/>
                <p:nvPr/>
              </p:nvSpPr>
              <p:spPr>
                <a:xfrm rot="308307">
                  <a:off x="-1408501" y="4698982"/>
                  <a:ext cx="565173" cy="228922"/>
                </a:xfrm>
                <a:custGeom>
                  <a:avLst/>
                  <a:gdLst>
                    <a:gd name="connsiteX0" fmla="*/ 0 w 901337"/>
                    <a:gd name="connsiteY0" fmla="*/ 16271 h 316716"/>
                    <a:gd name="connsiteX1" fmla="*/ 65314 w 901337"/>
                    <a:gd name="connsiteY1" fmla="*/ 3208 h 316716"/>
                    <a:gd name="connsiteX2" fmla="*/ 130629 w 901337"/>
                    <a:gd name="connsiteY2" fmla="*/ 120773 h 316716"/>
                    <a:gd name="connsiteX3" fmla="*/ 182880 w 901337"/>
                    <a:gd name="connsiteY3" fmla="*/ 68522 h 316716"/>
                    <a:gd name="connsiteX4" fmla="*/ 222069 w 901337"/>
                    <a:gd name="connsiteY4" fmla="*/ 42396 h 316716"/>
                    <a:gd name="connsiteX5" fmla="*/ 248194 w 901337"/>
                    <a:gd name="connsiteY5" fmla="*/ 120773 h 316716"/>
                    <a:gd name="connsiteX6" fmla="*/ 261257 w 901337"/>
                    <a:gd name="connsiteY6" fmla="*/ 159962 h 316716"/>
                    <a:gd name="connsiteX7" fmla="*/ 300446 w 901337"/>
                    <a:gd name="connsiteY7" fmla="*/ 173025 h 316716"/>
                    <a:gd name="connsiteX8" fmla="*/ 326571 w 901337"/>
                    <a:gd name="connsiteY8" fmla="*/ 133836 h 316716"/>
                    <a:gd name="connsiteX9" fmla="*/ 339634 w 901337"/>
                    <a:gd name="connsiteY9" fmla="*/ 94648 h 316716"/>
                    <a:gd name="connsiteX10" fmla="*/ 391886 w 901337"/>
                    <a:gd name="connsiteY10" fmla="*/ 107711 h 316716"/>
                    <a:gd name="connsiteX11" fmla="*/ 418011 w 901337"/>
                    <a:gd name="connsiteY11" fmla="*/ 186088 h 316716"/>
                    <a:gd name="connsiteX12" fmla="*/ 431074 w 901337"/>
                    <a:gd name="connsiteY12" fmla="*/ 225276 h 316716"/>
                    <a:gd name="connsiteX13" fmla="*/ 470263 w 901337"/>
                    <a:gd name="connsiteY13" fmla="*/ 238339 h 316716"/>
                    <a:gd name="connsiteX14" fmla="*/ 522514 w 901337"/>
                    <a:gd name="connsiteY14" fmla="*/ 225276 h 316716"/>
                    <a:gd name="connsiteX15" fmla="*/ 561703 w 901337"/>
                    <a:gd name="connsiteY15" fmla="*/ 146899 h 316716"/>
                    <a:gd name="connsiteX16" fmla="*/ 600891 w 901337"/>
                    <a:gd name="connsiteY16" fmla="*/ 159962 h 316716"/>
                    <a:gd name="connsiteX17" fmla="*/ 613954 w 901337"/>
                    <a:gd name="connsiteY17" fmla="*/ 199151 h 316716"/>
                    <a:gd name="connsiteX18" fmla="*/ 679269 w 901337"/>
                    <a:gd name="connsiteY18" fmla="*/ 264465 h 316716"/>
                    <a:gd name="connsiteX19" fmla="*/ 731520 w 901337"/>
                    <a:gd name="connsiteY19" fmla="*/ 251402 h 316716"/>
                    <a:gd name="connsiteX20" fmla="*/ 744583 w 901337"/>
                    <a:gd name="connsiteY20" fmla="*/ 212213 h 316716"/>
                    <a:gd name="connsiteX21" fmla="*/ 783771 w 901337"/>
                    <a:gd name="connsiteY21" fmla="*/ 199151 h 316716"/>
                    <a:gd name="connsiteX22" fmla="*/ 849086 w 901337"/>
                    <a:gd name="connsiteY22" fmla="*/ 303653 h 316716"/>
                    <a:gd name="connsiteX23" fmla="*/ 901337 w 901337"/>
                    <a:gd name="connsiteY23" fmla="*/ 316716 h 316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01337" h="316716">
                      <a:moveTo>
                        <a:pt x="0" y="16271"/>
                      </a:moveTo>
                      <a:cubicBezTo>
                        <a:pt x="21771" y="11917"/>
                        <a:pt x="45905" y="-7574"/>
                        <a:pt x="65314" y="3208"/>
                      </a:cubicBezTo>
                      <a:cubicBezTo>
                        <a:pt x="102064" y="23625"/>
                        <a:pt x="117784" y="82238"/>
                        <a:pt x="130629" y="120773"/>
                      </a:cubicBezTo>
                      <a:cubicBezTo>
                        <a:pt x="216129" y="92274"/>
                        <a:pt x="132212" y="131857"/>
                        <a:pt x="182880" y="68522"/>
                      </a:cubicBezTo>
                      <a:cubicBezTo>
                        <a:pt x="192688" y="56263"/>
                        <a:pt x="209006" y="51105"/>
                        <a:pt x="222069" y="42396"/>
                      </a:cubicBezTo>
                      <a:lnTo>
                        <a:pt x="248194" y="120773"/>
                      </a:lnTo>
                      <a:cubicBezTo>
                        <a:pt x="252548" y="133836"/>
                        <a:pt x="248194" y="155608"/>
                        <a:pt x="261257" y="159962"/>
                      </a:cubicBezTo>
                      <a:lnTo>
                        <a:pt x="300446" y="173025"/>
                      </a:lnTo>
                      <a:cubicBezTo>
                        <a:pt x="309154" y="159962"/>
                        <a:pt x="319550" y="147878"/>
                        <a:pt x="326571" y="133836"/>
                      </a:cubicBezTo>
                      <a:cubicBezTo>
                        <a:pt x="332729" y="121520"/>
                        <a:pt x="326849" y="99762"/>
                        <a:pt x="339634" y="94648"/>
                      </a:cubicBezTo>
                      <a:cubicBezTo>
                        <a:pt x="356303" y="87981"/>
                        <a:pt x="374469" y="103357"/>
                        <a:pt x="391886" y="107711"/>
                      </a:cubicBezTo>
                      <a:lnTo>
                        <a:pt x="418011" y="186088"/>
                      </a:lnTo>
                      <a:cubicBezTo>
                        <a:pt x="422365" y="199151"/>
                        <a:pt x="418011" y="220922"/>
                        <a:pt x="431074" y="225276"/>
                      </a:cubicBezTo>
                      <a:lnTo>
                        <a:pt x="470263" y="238339"/>
                      </a:lnTo>
                      <a:cubicBezTo>
                        <a:pt x="487680" y="233985"/>
                        <a:pt x="507576" y="235235"/>
                        <a:pt x="522514" y="225276"/>
                      </a:cubicBezTo>
                      <a:cubicBezTo>
                        <a:pt x="544220" y="210805"/>
                        <a:pt x="554251" y="169254"/>
                        <a:pt x="561703" y="146899"/>
                      </a:cubicBezTo>
                      <a:cubicBezTo>
                        <a:pt x="574766" y="151253"/>
                        <a:pt x="591155" y="150226"/>
                        <a:pt x="600891" y="159962"/>
                      </a:cubicBezTo>
                      <a:cubicBezTo>
                        <a:pt x="610627" y="169699"/>
                        <a:pt x="607796" y="186835"/>
                        <a:pt x="613954" y="199151"/>
                      </a:cubicBezTo>
                      <a:cubicBezTo>
                        <a:pt x="635725" y="242693"/>
                        <a:pt x="640081" y="238340"/>
                        <a:pt x="679269" y="264465"/>
                      </a:cubicBezTo>
                      <a:cubicBezTo>
                        <a:pt x="696686" y="260111"/>
                        <a:pt x="717501" y="262617"/>
                        <a:pt x="731520" y="251402"/>
                      </a:cubicBezTo>
                      <a:cubicBezTo>
                        <a:pt x="742272" y="242800"/>
                        <a:pt x="734846" y="221950"/>
                        <a:pt x="744583" y="212213"/>
                      </a:cubicBezTo>
                      <a:cubicBezTo>
                        <a:pt x="754319" y="202477"/>
                        <a:pt x="770708" y="203505"/>
                        <a:pt x="783771" y="199151"/>
                      </a:cubicBezTo>
                      <a:cubicBezTo>
                        <a:pt x="814862" y="292422"/>
                        <a:pt x="786983" y="262253"/>
                        <a:pt x="849086" y="303653"/>
                      </a:cubicBezTo>
                      <a:cubicBezTo>
                        <a:pt x="897511" y="287512"/>
                        <a:pt x="882116" y="278276"/>
                        <a:pt x="901337" y="316716"/>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76" name="Freeform 75"/>
                <p:cNvSpPr/>
                <p:nvPr/>
              </p:nvSpPr>
              <p:spPr>
                <a:xfrm rot="294890">
                  <a:off x="-1601453" y="4932838"/>
                  <a:ext cx="643097" cy="208332"/>
                </a:xfrm>
                <a:custGeom>
                  <a:avLst/>
                  <a:gdLst>
                    <a:gd name="connsiteX0" fmla="*/ 0 w 901337"/>
                    <a:gd name="connsiteY0" fmla="*/ 16271 h 316716"/>
                    <a:gd name="connsiteX1" fmla="*/ 65314 w 901337"/>
                    <a:gd name="connsiteY1" fmla="*/ 3208 h 316716"/>
                    <a:gd name="connsiteX2" fmla="*/ 130629 w 901337"/>
                    <a:gd name="connsiteY2" fmla="*/ 120773 h 316716"/>
                    <a:gd name="connsiteX3" fmla="*/ 182880 w 901337"/>
                    <a:gd name="connsiteY3" fmla="*/ 68522 h 316716"/>
                    <a:gd name="connsiteX4" fmla="*/ 222069 w 901337"/>
                    <a:gd name="connsiteY4" fmla="*/ 42396 h 316716"/>
                    <a:gd name="connsiteX5" fmla="*/ 248194 w 901337"/>
                    <a:gd name="connsiteY5" fmla="*/ 120773 h 316716"/>
                    <a:gd name="connsiteX6" fmla="*/ 261257 w 901337"/>
                    <a:gd name="connsiteY6" fmla="*/ 159962 h 316716"/>
                    <a:gd name="connsiteX7" fmla="*/ 300446 w 901337"/>
                    <a:gd name="connsiteY7" fmla="*/ 173025 h 316716"/>
                    <a:gd name="connsiteX8" fmla="*/ 326571 w 901337"/>
                    <a:gd name="connsiteY8" fmla="*/ 133836 h 316716"/>
                    <a:gd name="connsiteX9" fmla="*/ 339634 w 901337"/>
                    <a:gd name="connsiteY9" fmla="*/ 94648 h 316716"/>
                    <a:gd name="connsiteX10" fmla="*/ 391886 w 901337"/>
                    <a:gd name="connsiteY10" fmla="*/ 107711 h 316716"/>
                    <a:gd name="connsiteX11" fmla="*/ 418011 w 901337"/>
                    <a:gd name="connsiteY11" fmla="*/ 186088 h 316716"/>
                    <a:gd name="connsiteX12" fmla="*/ 431074 w 901337"/>
                    <a:gd name="connsiteY12" fmla="*/ 225276 h 316716"/>
                    <a:gd name="connsiteX13" fmla="*/ 470263 w 901337"/>
                    <a:gd name="connsiteY13" fmla="*/ 238339 h 316716"/>
                    <a:gd name="connsiteX14" fmla="*/ 522514 w 901337"/>
                    <a:gd name="connsiteY14" fmla="*/ 225276 h 316716"/>
                    <a:gd name="connsiteX15" fmla="*/ 561703 w 901337"/>
                    <a:gd name="connsiteY15" fmla="*/ 146899 h 316716"/>
                    <a:gd name="connsiteX16" fmla="*/ 600891 w 901337"/>
                    <a:gd name="connsiteY16" fmla="*/ 159962 h 316716"/>
                    <a:gd name="connsiteX17" fmla="*/ 613954 w 901337"/>
                    <a:gd name="connsiteY17" fmla="*/ 199151 h 316716"/>
                    <a:gd name="connsiteX18" fmla="*/ 679269 w 901337"/>
                    <a:gd name="connsiteY18" fmla="*/ 264465 h 316716"/>
                    <a:gd name="connsiteX19" fmla="*/ 731520 w 901337"/>
                    <a:gd name="connsiteY19" fmla="*/ 251402 h 316716"/>
                    <a:gd name="connsiteX20" fmla="*/ 744583 w 901337"/>
                    <a:gd name="connsiteY20" fmla="*/ 212213 h 316716"/>
                    <a:gd name="connsiteX21" fmla="*/ 783771 w 901337"/>
                    <a:gd name="connsiteY21" fmla="*/ 199151 h 316716"/>
                    <a:gd name="connsiteX22" fmla="*/ 849086 w 901337"/>
                    <a:gd name="connsiteY22" fmla="*/ 303653 h 316716"/>
                    <a:gd name="connsiteX23" fmla="*/ 901337 w 901337"/>
                    <a:gd name="connsiteY23" fmla="*/ 316716 h 316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01337" h="316716">
                      <a:moveTo>
                        <a:pt x="0" y="16271"/>
                      </a:moveTo>
                      <a:cubicBezTo>
                        <a:pt x="21771" y="11917"/>
                        <a:pt x="45905" y="-7574"/>
                        <a:pt x="65314" y="3208"/>
                      </a:cubicBezTo>
                      <a:cubicBezTo>
                        <a:pt x="102064" y="23625"/>
                        <a:pt x="117784" y="82238"/>
                        <a:pt x="130629" y="120773"/>
                      </a:cubicBezTo>
                      <a:cubicBezTo>
                        <a:pt x="216129" y="92274"/>
                        <a:pt x="132212" y="131857"/>
                        <a:pt x="182880" y="68522"/>
                      </a:cubicBezTo>
                      <a:cubicBezTo>
                        <a:pt x="192688" y="56263"/>
                        <a:pt x="209006" y="51105"/>
                        <a:pt x="222069" y="42396"/>
                      </a:cubicBezTo>
                      <a:lnTo>
                        <a:pt x="248194" y="120773"/>
                      </a:lnTo>
                      <a:cubicBezTo>
                        <a:pt x="252548" y="133836"/>
                        <a:pt x="248194" y="155608"/>
                        <a:pt x="261257" y="159962"/>
                      </a:cubicBezTo>
                      <a:lnTo>
                        <a:pt x="300446" y="173025"/>
                      </a:lnTo>
                      <a:cubicBezTo>
                        <a:pt x="309154" y="159962"/>
                        <a:pt x="319550" y="147878"/>
                        <a:pt x="326571" y="133836"/>
                      </a:cubicBezTo>
                      <a:cubicBezTo>
                        <a:pt x="332729" y="121520"/>
                        <a:pt x="326849" y="99762"/>
                        <a:pt x="339634" y="94648"/>
                      </a:cubicBezTo>
                      <a:cubicBezTo>
                        <a:pt x="356303" y="87981"/>
                        <a:pt x="374469" y="103357"/>
                        <a:pt x="391886" y="107711"/>
                      </a:cubicBezTo>
                      <a:lnTo>
                        <a:pt x="418011" y="186088"/>
                      </a:lnTo>
                      <a:cubicBezTo>
                        <a:pt x="422365" y="199151"/>
                        <a:pt x="418011" y="220922"/>
                        <a:pt x="431074" y="225276"/>
                      </a:cubicBezTo>
                      <a:lnTo>
                        <a:pt x="470263" y="238339"/>
                      </a:lnTo>
                      <a:cubicBezTo>
                        <a:pt x="487680" y="233985"/>
                        <a:pt x="507576" y="235235"/>
                        <a:pt x="522514" y="225276"/>
                      </a:cubicBezTo>
                      <a:cubicBezTo>
                        <a:pt x="544220" y="210805"/>
                        <a:pt x="554251" y="169254"/>
                        <a:pt x="561703" y="146899"/>
                      </a:cubicBezTo>
                      <a:cubicBezTo>
                        <a:pt x="574766" y="151253"/>
                        <a:pt x="591155" y="150226"/>
                        <a:pt x="600891" y="159962"/>
                      </a:cubicBezTo>
                      <a:cubicBezTo>
                        <a:pt x="610627" y="169699"/>
                        <a:pt x="607796" y="186835"/>
                        <a:pt x="613954" y="199151"/>
                      </a:cubicBezTo>
                      <a:cubicBezTo>
                        <a:pt x="635725" y="242693"/>
                        <a:pt x="640081" y="238340"/>
                        <a:pt x="679269" y="264465"/>
                      </a:cubicBezTo>
                      <a:cubicBezTo>
                        <a:pt x="696686" y="260111"/>
                        <a:pt x="717501" y="262617"/>
                        <a:pt x="731520" y="251402"/>
                      </a:cubicBezTo>
                      <a:cubicBezTo>
                        <a:pt x="742272" y="242800"/>
                        <a:pt x="734846" y="221950"/>
                        <a:pt x="744583" y="212213"/>
                      </a:cubicBezTo>
                      <a:cubicBezTo>
                        <a:pt x="754319" y="202477"/>
                        <a:pt x="770708" y="203505"/>
                        <a:pt x="783771" y="199151"/>
                      </a:cubicBezTo>
                      <a:cubicBezTo>
                        <a:pt x="814862" y="292422"/>
                        <a:pt x="786983" y="262253"/>
                        <a:pt x="849086" y="303653"/>
                      </a:cubicBezTo>
                      <a:cubicBezTo>
                        <a:pt x="897511" y="287512"/>
                        <a:pt x="882116" y="278276"/>
                        <a:pt x="901337" y="316716"/>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77" name="Freeform 76"/>
                <p:cNvSpPr/>
                <p:nvPr/>
              </p:nvSpPr>
              <p:spPr>
                <a:xfrm rot="308307">
                  <a:off x="-1293916" y="5295472"/>
                  <a:ext cx="314419" cy="62225"/>
                </a:xfrm>
                <a:custGeom>
                  <a:avLst/>
                  <a:gdLst>
                    <a:gd name="connsiteX0" fmla="*/ 0 w 574765"/>
                    <a:gd name="connsiteY0" fmla="*/ 78377 h 104595"/>
                    <a:gd name="connsiteX1" fmla="*/ 65314 w 574765"/>
                    <a:gd name="connsiteY1" fmla="*/ 65314 h 104595"/>
                    <a:gd name="connsiteX2" fmla="*/ 78377 w 574765"/>
                    <a:gd name="connsiteY2" fmla="*/ 26126 h 104595"/>
                    <a:gd name="connsiteX3" fmla="*/ 117565 w 574765"/>
                    <a:gd name="connsiteY3" fmla="*/ 0 h 104595"/>
                    <a:gd name="connsiteX4" fmla="*/ 209005 w 574765"/>
                    <a:gd name="connsiteY4" fmla="*/ 91440 h 104595"/>
                    <a:gd name="connsiteX5" fmla="*/ 235131 w 574765"/>
                    <a:gd name="connsiteY5" fmla="*/ 52251 h 104595"/>
                    <a:gd name="connsiteX6" fmla="*/ 248194 w 574765"/>
                    <a:gd name="connsiteY6" fmla="*/ 13063 h 104595"/>
                    <a:gd name="connsiteX7" fmla="*/ 287382 w 574765"/>
                    <a:gd name="connsiteY7" fmla="*/ 26126 h 104595"/>
                    <a:gd name="connsiteX8" fmla="*/ 378822 w 574765"/>
                    <a:gd name="connsiteY8" fmla="*/ 91440 h 104595"/>
                    <a:gd name="connsiteX9" fmla="*/ 418011 w 574765"/>
                    <a:gd name="connsiteY9" fmla="*/ 65314 h 104595"/>
                    <a:gd name="connsiteX10" fmla="*/ 431074 w 574765"/>
                    <a:gd name="connsiteY10" fmla="*/ 13063 h 104595"/>
                    <a:gd name="connsiteX11" fmla="*/ 483325 w 574765"/>
                    <a:gd name="connsiteY11" fmla="*/ 26126 h 104595"/>
                    <a:gd name="connsiteX12" fmla="*/ 548640 w 574765"/>
                    <a:gd name="connsiteY12" fmla="*/ 91440 h 104595"/>
                    <a:gd name="connsiteX13" fmla="*/ 574765 w 574765"/>
                    <a:gd name="connsiteY13" fmla="*/ 65314 h 104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4765" h="104595">
                      <a:moveTo>
                        <a:pt x="0" y="78377"/>
                      </a:moveTo>
                      <a:cubicBezTo>
                        <a:pt x="21771" y="74023"/>
                        <a:pt x="46840" y="77630"/>
                        <a:pt x="65314" y="65314"/>
                      </a:cubicBezTo>
                      <a:cubicBezTo>
                        <a:pt x="76771" y="57676"/>
                        <a:pt x="69775" y="36878"/>
                        <a:pt x="78377" y="26126"/>
                      </a:cubicBezTo>
                      <a:cubicBezTo>
                        <a:pt x="88184" y="13867"/>
                        <a:pt x="104502" y="8709"/>
                        <a:pt x="117565" y="0"/>
                      </a:cubicBezTo>
                      <a:cubicBezTo>
                        <a:pt x="177455" y="89834"/>
                        <a:pt x="140029" y="68447"/>
                        <a:pt x="209005" y="91440"/>
                      </a:cubicBezTo>
                      <a:cubicBezTo>
                        <a:pt x="217714" y="78377"/>
                        <a:pt x="228110" y="66293"/>
                        <a:pt x="235131" y="52251"/>
                      </a:cubicBezTo>
                      <a:cubicBezTo>
                        <a:pt x="241289" y="39935"/>
                        <a:pt x="235878" y="19221"/>
                        <a:pt x="248194" y="13063"/>
                      </a:cubicBezTo>
                      <a:cubicBezTo>
                        <a:pt x="260510" y="6905"/>
                        <a:pt x="274319" y="21772"/>
                        <a:pt x="287382" y="26126"/>
                      </a:cubicBezTo>
                      <a:cubicBezTo>
                        <a:pt x="334164" y="96299"/>
                        <a:pt x="315594" y="123054"/>
                        <a:pt x="378822" y="91440"/>
                      </a:cubicBezTo>
                      <a:cubicBezTo>
                        <a:pt x="392864" y="84419"/>
                        <a:pt x="404948" y="74023"/>
                        <a:pt x="418011" y="65314"/>
                      </a:cubicBezTo>
                      <a:cubicBezTo>
                        <a:pt x="422365" y="47897"/>
                        <a:pt x="415679" y="22300"/>
                        <a:pt x="431074" y="13063"/>
                      </a:cubicBezTo>
                      <a:cubicBezTo>
                        <a:pt x="446469" y="3826"/>
                        <a:pt x="468387" y="16167"/>
                        <a:pt x="483325" y="26126"/>
                      </a:cubicBezTo>
                      <a:cubicBezTo>
                        <a:pt x="509451" y="43543"/>
                        <a:pt x="505098" y="91440"/>
                        <a:pt x="548640" y="91440"/>
                      </a:cubicBezTo>
                      <a:cubicBezTo>
                        <a:pt x="560956" y="91440"/>
                        <a:pt x="566057" y="74023"/>
                        <a:pt x="574765" y="65314"/>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79" name="Freeform 78"/>
                <p:cNvSpPr>
                  <a:spLocks noChangeAspect="1"/>
                </p:cNvSpPr>
                <p:nvPr/>
              </p:nvSpPr>
              <p:spPr>
                <a:xfrm rot="308307">
                  <a:off x="-1450932" y="4451452"/>
                  <a:ext cx="314419" cy="62225"/>
                </a:xfrm>
                <a:custGeom>
                  <a:avLst/>
                  <a:gdLst>
                    <a:gd name="connsiteX0" fmla="*/ 0 w 574765"/>
                    <a:gd name="connsiteY0" fmla="*/ 78377 h 104595"/>
                    <a:gd name="connsiteX1" fmla="*/ 65314 w 574765"/>
                    <a:gd name="connsiteY1" fmla="*/ 65314 h 104595"/>
                    <a:gd name="connsiteX2" fmla="*/ 78377 w 574765"/>
                    <a:gd name="connsiteY2" fmla="*/ 26126 h 104595"/>
                    <a:gd name="connsiteX3" fmla="*/ 117565 w 574765"/>
                    <a:gd name="connsiteY3" fmla="*/ 0 h 104595"/>
                    <a:gd name="connsiteX4" fmla="*/ 209005 w 574765"/>
                    <a:gd name="connsiteY4" fmla="*/ 91440 h 104595"/>
                    <a:gd name="connsiteX5" fmla="*/ 235131 w 574765"/>
                    <a:gd name="connsiteY5" fmla="*/ 52251 h 104595"/>
                    <a:gd name="connsiteX6" fmla="*/ 248194 w 574765"/>
                    <a:gd name="connsiteY6" fmla="*/ 13063 h 104595"/>
                    <a:gd name="connsiteX7" fmla="*/ 287382 w 574765"/>
                    <a:gd name="connsiteY7" fmla="*/ 26126 h 104595"/>
                    <a:gd name="connsiteX8" fmla="*/ 378822 w 574765"/>
                    <a:gd name="connsiteY8" fmla="*/ 91440 h 104595"/>
                    <a:gd name="connsiteX9" fmla="*/ 418011 w 574765"/>
                    <a:gd name="connsiteY9" fmla="*/ 65314 h 104595"/>
                    <a:gd name="connsiteX10" fmla="*/ 431074 w 574765"/>
                    <a:gd name="connsiteY10" fmla="*/ 13063 h 104595"/>
                    <a:gd name="connsiteX11" fmla="*/ 483325 w 574765"/>
                    <a:gd name="connsiteY11" fmla="*/ 26126 h 104595"/>
                    <a:gd name="connsiteX12" fmla="*/ 548640 w 574765"/>
                    <a:gd name="connsiteY12" fmla="*/ 91440 h 104595"/>
                    <a:gd name="connsiteX13" fmla="*/ 574765 w 574765"/>
                    <a:gd name="connsiteY13" fmla="*/ 65314 h 104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4765" h="104595">
                      <a:moveTo>
                        <a:pt x="0" y="78377"/>
                      </a:moveTo>
                      <a:cubicBezTo>
                        <a:pt x="21771" y="74023"/>
                        <a:pt x="46840" y="77630"/>
                        <a:pt x="65314" y="65314"/>
                      </a:cubicBezTo>
                      <a:cubicBezTo>
                        <a:pt x="76771" y="57676"/>
                        <a:pt x="69775" y="36878"/>
                        <a:pt x="78377" y="26126"/>
                      </a:cubicBezTo>
                      <a:cubicBezTo>
                        <a:pt x="88184" y="13867"/>
                        <a:pt x="104502" y="8709"/>
                        <a:pt x="117565" y="0"/>
                      </a:cubicBezTo>
                      <a:cubicBezTo>
                        <a:pt x="177455" y="89834"/>
                        <a:pt x="140029" y="68447"/>
                        <a:pt x="209005" y="91440"/>
                      </a:cubicBezTo>
                      <a:cubicBezTo>
                        <a:pt x="217714" y="78377"/>
                        <a:pt x="228110" y="66293"/>
                        <a:pt x="235131" y="52251"/>
                      </a:cubicBezTo>
                      <a:cubicBezTo>
                        <a:pt x="241289" y="39935"/>
                        <a:pt x="235878" y="19221"/>
                        <a:pt x="248194" y="13063"/>
                      </a:cubicBezTo>
                      <a:cubicBezTo>
                        <a:pt x="260510" y="6905"/>
                        <a:pt x="274319" y="21772"/>
                        <a:pt x="287382" y="26126"/>
                      </a:cubicBezTo>
                      <a:cubicBezTo>
                        <a:pt x="334164" y="96299"/>
                        <a:pt x="315594" y="123054"/>
                        <a:pt x="378822" y="91440"/>
                      </a:cubicBezTo>
                      <a:cubicBezTo>
                        <a:pt x="392864" y="84419"/>
                        <a:pt x="404948" y="74023"/>
                        <a:pt x="418011" y="65314"/>
                      </a:cubicBezTo>
                      <a:cubicBezTo>
                        <a:pt x="422365" y="47897"/>
                        <a:pt x="415679" y="22300"/>
                        <a:pt x="431074" y="13063"/>
                      </a:cubicBezTo>
                      <a:cubicBezTo>
                        <a:pt x="446469" y="3826"/>
                        <a:pt x="468387" y="16167"/>
                        <a:pt x="483325" y="26126"/>
                      </a:cubicBezTo>
                      <a:cubicBezTo>
                        <a:pt x="509451" y="43543"/>
                        <a:pt x="505098" y="91440"/>
                        <a:pt x="548640" y="91440"/>
                      </a:cubicBezTo>
                      <a:cubicBezTo>
                        <a:pt x="560956" y="91440"/>
                        <a:pt x="566057" y="74023"/>
                        <a:pt x="574765" y="65314"/>
                      </a:cubicBezTo>
                    </a:path>
                  </a:pathLst>
                </a:custGeom>
                <a:noFill/>
                <a:ln w="28575">
                  <a:solidFill>
                    <a:srgbClr val="FF0000"/>
                  </a:solidFill>
                </a:ln>
                <a:scene3d>
                  <a:camera prst="orthographicFront">
                    <a:rot lat="0" lon="0" rev="30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cxnSp>
              <p:nvCxnSpPr>
                <p:cNvPr id="132" name="Straight Arrow Connector 131"/>
                <p:cNvCxnSpPr/>
                <p:nvPr/>
              </p:nvCxnSpPr>
              <p:spPr>
                <a:xfrm>
                  <a:off x="-1244079" y="4651387"/>
                  <a:ext cx="300561" cy="8184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a:off x="-1322716" y="4961689"/>
                  <a:ext cx="300561" cy="8184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15" name="Group 60"/>
            <p:cNvGrpSpPr/>
            <p:nvPr/>
          </p:nvGrpSpPr>
          <p:grpSpPr>
            <a:xfrm>
              <a:off x="2096589" y="5050970"/>
              <a:ext cx="960520" cy="567396"/>
              <a:chOff x="6370692" y="491196"/>
              <a:chExt cx="960520" cy="567396"/>
            </a:xfrm>
          </p:grpSpPr>
          <p:sp>
            <p:nvSpPr>
              <p:cNvPr id="57" name="TextBox 56"/>
              <p:cNvSpPr txBox="1"/>
              <p:nvPr/>
            </p:nvSpPr>
            <p:spPr>
              <a:xfrm>
                <a:off x="6370692" y="491196"/>
                <a:ext cx="960520" cy="430887"/>
              </a:xfrm>
              <a:prstGeom prst="rect">
                <a:avLst/>
              </a:prstGeom>
              <a:noFill/>
            </p:spPr>
            <p:txBody>
              <a:bodyPr wrap="none" rtlCol="0">
                <a:spAutoFit/>
              </a:bodyPr>
              <a:lstStyle/>
              <a:p>
                <a:r>
                  <a:rPr lang="en-US" sz="1100" b="1" dirty="0">
                    <a:solidFill>
                      <a:prstClr val="black"/>
                    </a:solidFill>
                  </a:rPr>
                  <a:t>chronic</a:t>
                </a:r>
              </a:p>
              <a:p>
                <a:r>
                  <a:rPr lang="en-US" sz="1100" b="1" dirty="0">
                    <a:solidFill>
                      <a:prstClr val="black"/>
                    </a:solidFill>
                  </a:rPr>
                  <a:t>obstruction</a:t>
                </a:r>
              </a:p>
            </p:txBody>
          </p:sp>
          <p:cxnSp>
            <p:nvCxnSpPr>
              <p:cNvPr id="59" name="Straight Arrow Connector 58"/>
              <p:cNvCxnSpPr/>
              <p:nvPr/>
            </p:nvCxnSpPr>
            <p:spPr>
              <a:xfrm flipH="1">
                <a:off x="6487218" y="872196"/>
                <a:ext cx="189670" cy="186396"/>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20" name="TextBox 119"/>
            <p:cNvSpPr txBox="1"/>
            <p:nvPr/>
          </p:nvSpPr>
          <p:spPr>
            <a:xfrm>
              <a:off x="1241725" y="5712822"/>
              <a:ext cx="1577675" cy="584775"/>
            </a:xfrm>
            <a:prstGeom prst="rect">
              <a:avLst/>
            </a:prstGeom>
            <a:noFill/>
          </p:spPr>
          <p:txBody>
            <a:bodyPr wrap="none" rtlCol="0">
              <a:spAutoFit/>
            </a:bodyPr>
            <a:lstStyle/>
            <a:p>
              <a:r>
                <a:rPr lang="en-US" sz="1600" b="1" dirty="0">
                  <a:solidFill>
                    <a:prstClr val="black"/>
                  </a:solidFill>
                </a:rPr>
                <a:t>neo-collateral </a:t>
              </a:r>
            </a:p>
            <a:p>
              <a:r>
                <a:rPr lang="en-US" sz="1600" b="1" dirty="0">
                  <a:solidFill>
                    <a:prstClr val="black"/>
                  </a:solidFill>
                </a:rPr>
                <a:t>formation</a:t>
              </a:r>
            </a:p>
          </p:txBody>
        </p:sp>
        <p:grpSp>
          <p:nvGrpSpPr>
            <p:cNvPr id="16" name="Group 171"/>
            <p:cNvGrpSpPr>
              <a:grpSpLocks noChangeAspect="1"/>
            </p:cNvGrpSpPr>
            <p:nvPr/>
          </p:nvGrpSpPr>
          <p:grpSpPr>
            <a:xfrm rot="19830355">
              <a:off x="316000" y="867548"/>
              <a:ext cx="2823809" cy="2186170"/>
              <a:chOff x="771596" y="363221"/>
              <a:chExt cx="7504153" cy="6158753"/>
            </a:xfrm>
          </p:grpSpPr>
          <p:grpSp>
            <p:nvGrpSpPr>
              <p:cNvPr id="17" name="Group 172"/>
              <p:cNvGrpSpPr/>
              <p:nvPr/>
            </p:nvGrpSpPr>
            <p:grpSpPr>
              <a:xfrm>
                <a:off x="771596" y="363221"/>
                <a:ext cx="7504153" cy="6158753"/>
                <a:chOff x="771596" y="363221"/>
                <a:chExt cx="7504153" cy="6158753"/>
              </a:xfrm>
            </p:grpSpPr>
            <p:pic>
              <p:nvPicPr>
                <p:cNvPr id="182" name="Picture 2"/>
                <p:cNvPicPr>
                  <a:picLocks noChangeAspect="1" noChangeArrowheads="1"/>
                </p:cNvPicPr>
                <p:nvPr/>
              </p:nvPicPr>
              <p:blipFill rotWithShape="1">
                <a:blip r:embed="rId3" cstate="print">
                  <a:extLst>
                    <a:ext uri="{28A0092B-C50C-407E-A947-70E740481C1C}">
                      <a14:useLocalDpi xmlns:mc="http://schemas.openxmlformats.org/markup-compatibility/2006" xmlns:mv="urn:schemas-microsoft-com:mac:vml" xmlns:a14="http://schemas.microsoft.com/office/drawing/2010/main" xmlns="" val="0"/>
                    </a:ext>
                  </a:extLst>
                </a:blip>
                <a:srcRect b="43425"/>
                <a:stretch/>
              </p:blipFill>
              <p:spPr bwMode="auto">
                <a:xfrm rot="289277">
                  <a:off x="1152674" y="635540"/>
                  <a:ext cx="7123075" cy="5601402"/>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sp>
              <p:nvSpPr>
                <p:cNvPr id="183" name="Freeform 182"/>
                <p:cNvSpPr/>
                <p:nvPr/>
              </p:nvSpPr>
              <p:spPr>
                <a:xfrm>
                  <a:off x="771596" y="363221"/>
                  <a:ext cx="7196053" cy="6158753"/>
                </a:xfrm>
                <a:custGeom>
                  <a:avLst/>
                  <a:gdLst>
                    <a:gd name="connsiteX0" fmla="*/ 753035 w 7196053"/>
                    <a:gd name="connsiteY0" fmla="*/ 67236 h 6158753"/>
                    <a:gd name="connsiteX1" fmla="*/ 685800 w 7196053"/>
                    <a:gd name="connsiteY1" fmla="*/ 53789 h 6158753"/>
                    <a:gd name="connsiteX2" fmla="*/ 605118 w 7196053"/>
                    <a:gd name="connsiteY2" fmla="*/ 26894 h 6158753"/>
                    <a:gd name="connsiteX3" fmla="*/ 510988 w 7196053"/>
                    <a:gd name="connsiteY3" fmla="*/ 0 h 6158753"/>
                    <a:gd name="connsiteX4" fmla="*/ 443753 w 7196053"/>
                    <a:gd name="connsiteY4" fmla="*/ 13447 h 6158753"/>
                    <a:gd name="connsiteX5" fmla="*/ 403412 w 7196053"/>
                    <a:gd name="connsiteY5" fmla="*/ 26894 h 6158753"/>
                    <a:gd name="connsiteX6" fmla="*/ 389965 w 7196053"/>
                    <a:gd name="connsiteY6" fmla="*/ 67236 h 6158753"/>
                    <a:gd name="connsiteX7" fmla="*/ 363071 w 7196053"/>
                    <a:gd name="connsiteY7" fmla="*/ 107577 h 6158753"/>
                    <a:gd name="connsiteX8" fmla="*/ 336177 w 7196053"/>
                    <a:gd name="connsiteY8" fmla="*/ 887506 h 6158753"/>
                    <a:gd name="connsiteX9" fmla="*/ 363071 w 7196053"/>
                    <a:gd name="connsiteY9" fmla="*/ 1317812 h 6158753"/>
                    <a:gd name="connsiteX10" fmla="*/ 389965 w 7196053"/>
                    <a:gd name="connsiteY10" fmla="*/ 1936377 h 6158753"/>
                    <a:gd name="connsiteX11" fmla="*/ 376518 w 7196053"/>
                    <a:gd name="connsiteY11" fmla="*/ 2339789 h 6158753"/>
                    <a:gd name="connsiteX12" fmla="*/ 363071 w 7196053"/>
                    <a:gd name="connsiteY12" fmla="*/ 2460812 h 6158753"/>
                    <a:gd name="connsiteX13" fmla="*/ 336177 w 7196053"/>
                    <a:gd name="connsiteY13" fmla="*/ 2501153 h 6158753"/>
                    <a:gd name="connsiteX14" fmla="*/ 322730 w 7196053"/>
                    <a:gd name="connsiteY14" fmla="*/ 2554941 h 6158753"/>
                    <a:gd name="connsiteX15" fmla="*/ 295835 w 7196053"/>
                    <a:gd name="connsiteY15" fmla="*/ 2635624 h 6158753"/>
                    <a:gd name="connsiteX16" fmla="*/ 268941 w 7196053"/>
                    <a:gd name="connsiteY16" fmla="*/ 2756647 h 6158753"/>
                    <a:gd name="connsiteX17" fmla="*/ 255494 w 7196053"/>
                    <a:gd name="connsiteY17" fmla="*/ 2823883 h 6158753"/>
                    <a:gd name="connsiteX18" fmla="*/ 215153 w 7196053"/>
                    <a:gd name="connsiteY18" fmla="*/ 2918012 h 6158753"/>
                    <a:gd name="connsiteX19" fmla="*/ 201706 w 7196053"/>
                    <a:gd name="connsiteY19" fmla="*/ 2958353 h 6158753"/>
                    <a:gd name="connsiteX20" fmla="*/ 188259 w 7196053"/>
                    <a:gd name="connsiteY20" fmla="*/ 3012141 h 6158753"/>
                    <a:gd name="connsiteX21" fmla="*/ 174812 w 7196053"/>
                    <a:gd name="connsiteY21" fmla="*/ 3052483 h 6158753"/>
                    <a:gd name="connsiteX22" fmla="*/ 161365 w 7196053"/>
                    <a:gd name="connsiteY22" fmla="*/ 3119718 h 6158753"/>
                    <a:gd name="connsiteX23" fmla="*/ 134471 w 7196053"/>
                    <a:gd name="connsiteY23" fmla="*/ 3200400 h 6158753"/>
                    <a:gd name="connsiteX24" fmla="*/ 121024 w 7196053"/>
                    <a:gd name="connsiteY24" fmla="*/ 3294530 h 6158753"/>
                    <a:gd name="connsiteX25" fmla="*/ 94130 w 7196053"/>
                    <a:gd name="connsiteY25" fmla="*/ 3429000 h 6158753"/>
                    <a:gd name="connsiteX26" fmla="*/ 67235 w 7196053"/>
                    <a:gd name="connsiteY26" fmla="*/ 3603812 h 6158753"/>
                    <a:gd name="connsiteX27" fmla="*/ 40341 w 7196053"/>
                    <a:gd name="connsiteY27" fmla="*/ 3899647 h 6158753"/>
                    <a:gd name="connsiteX28" fmla="*/ 26894 w 7196053"/>
                    <a:gd name="connsiteY28" fmla="*/ 4034118 h 6158753"/>
                    <a:gd name="connsiteX29" fmla="*/ 0 w 7196053"/>
                    <a:gd name="connsiteY29" fmla="*/ 4276165 h 6158753"/>
                    <a:gd name="connsiteX30" fmla="*/ 26894 w 7196053"/>
                    <a:gd name="connsiteY30" fmla="*/ 4881283 h 6158753"/>
                    <a:gd name="connsiteX31" fmla="*/ 40341 w 7196053"/>
                    <a:gd name="connsiteY31" fmla="*/ 4921624 h 6158753"/>
                    <a:gd name="connsiteX32" fmla="*/ 67235 w 7196053"/>
                    <a:gd name="connsiteY32" fmla="*/ 5069541 h 6158753"/>
                    <a:gd name="connsiteX33" fmla="*/ 107577 w 7196053"/>
                    <a:gd name="connsiteY33" fmla="*/ 5163671 h 6158753"/>
                    <a:gd name="connsiteX34" fmla="*/ 147918 w 7196053"/>
                    <a:gd name="connsiteY34" fmla="*/ 5325036 h 6158753"/>
                    <a:gd name="connsiteX35" fmla="*/ 201706 w 7196053"/>
                    <a:gd name="connsiteY35" fmla="*/ 5419165 h 6158753"/>
                    <a:gd name="connsiteX36" fmla="*/ 215153 w 7196053"/>
                    <a:gd name="connsiteY36" fmla="*/ 5459506 h 6158753"/>
                    <a:gd name="connsiteX37" fmla="*/ 228600 w 7196053"/>
                    <a:gd name="connsiteY37" fmla="*/ 5513294 h 6158753"/>
                    <a:gd name="connsiteX38" fmla="*/ 255494 w 7196053"/>
                    <a:gd name="connsiteY38" fmla="*/ 5553636 h 6158753"/>
                    <a:gd name="connsiteX39" fmla="*/ 295835 w 7196053"/>
                    <a:gd name="connsiteY39" fmla="*/ 5674659 h 6158753"/>
                    <a:gd name="connsiteX40" fmla="*/ 309283 w 7196053"/>
                    <a:gd name="connsiteY40" fmla="*/ 5715000 h 6158753"/>
                    <a:gd name="connsiteX41" fmla="*/ 336177 w 7196053"/>
                    <a:gd name="connsiteY41" fmla="*/ 5755341 h 6158753"/>
                    <a:gd name="connsiteX42" fmla="*/ 389965 w 7196053"/>
                    <a:gd name="connsiteY42" fmla="*/ 5849471 h 6158753"/>
                    <a:gd name="connsiteX43" fmla="*/ 430306 w 7196053"/>
                    <a:gd name="connsiteY43" fmla="*/ 5876365 h 6158753"/>
                    <a:gd name="connsiteX44" fmla="*/ 470647 w 7196053"/>
                    <a:gd name="connsiteY44" fmla="*/ 5930153 h 6158753"/>
                    <a:gd name="connsiteX45" fmla="*/ 551330 w 7196053"/>
                    <a:gd name="connsiteY45" fmla="*/ 5970494 h 6158753"/>
                    <a:gd name="connsiteX46" fmla="*/ 591671 w 7196053"/>
                    <a:gd name="connsiteY46" fmla="*/ 5997389 h 6158753"/>
                    <a:gd name="connsiteX47" fmla="*/ 632012 w 7196053"/>
                    <a:gd name="connsiteY47" fmla="*/ 6010836 h 6158753"/>
                    <a:gd name="connsiteX48" fmla="*/ 1465730 w 7196053"/>
                    <a:gd name="connsiteY48" fmla="*/ 6024283 h 6158753"/>
                    <a:gd name="connsiteX49" fmla="*/ 1519518 w 7196053"/>
                    <a:gd name="connsiteY49" fmla="*/ 6037730 h 6158753"/>
                    <a:gd name="connsiteX50" fmla="*/ 2164977 w 7196053"/>
                    <a:gd name="connsiteY50" fmla="*/ 6064624 h 6158753"/>
                    <a:gd name="connsiteX51" fmla="*/ 3818965 w 7196053"/>
                    <a:gd name="connsiteY51" fmla="*/ 6051177 h 6158753"/>
                    <a:gd name="connsiteX52" fmla="*/ 4948518 w 7196053"/>
                    <a:gd name="connsiteY52" fmla="*/ 6051177 h 6158753"/>
                    <a:gd name="connsiteX53" fmla="*/ 5029200 w 7196053"/>
                    <a:gd name="connsiteY53" fmla="*/ 6078071 h 6158753"/>
                    <a:gd name="connsiteX54" fmla="*/ 5069541 w 7196053"/>
                    <a:gd name="connsiteY54" fmla="*/ 6091518 h 6158753"/>
                    <a:gd name="connsiteX55" fmla="*/ 5177118 w 7196053"/>
                    <a:gd name="connsiteY55" fmla="*/ 6104965 h 6158753"/>
                    <a:gd name="connsiteX56" fmla="*/ 5338483 w 7196053"/>
                    <a:gd name="connsiteY56" fmla="*/ 6118412 h 6158753"/>
                    <a:gd name="connsiteX57" fmla="*/ 5459506 w 7196053"/>
                    <a:gd name="connsiteY57" fmla="*/ 6131859 h 6158753"/>
                    <a:gd name="connsiteX58" fmla="*/ 5688106 w 7196053"/>
                    <a:gd name="connsiteY58" fmla="*/ 6158753 h 6158753"/>
                    <a:gd name="connsiteX59" fmla="*/ 6615953 w 7196053"/>
                    <a:gd name="connsiteY59" fmla="*/ 6145306 h 6158753"/>
                    <a:gd name="connsiteX60" fmla="*/ 6696635 w 7196053"/>
                    <a:gd name="connsiteY60" fmla="*/ 6104965 h 6158753"/>
                    <a:gd name="connsiteX61" fmla="*/ 6736977 w 7196053"/>
                    <a:gd name="connsiteY61" fmla="*/ 6091518 h 6158753"/>
                    <a:gd name="connsiteX62" fmla="*/ 6817659 w 7196053"/>
                    <a:gd name="connsiteY62" fmla="*/ 6037730 h 6158753"/>
                    <a:gd name="connsiteX63" fmla="*/ 6898341 w 7196053"/>
                    <a:gd name="connsiteY63" fmla="*/ 6010836 h 6158753"/>
                    <a:gd name="connsiteX64" fmla="*/ 6925235 w 7196053"/>
                    <a:gd name="connsiteY64" fmla="*/ 5983941 h 6158753"/>
                    <a:gd name="connsiteX65" fmla="*/ 6911788 w 7196053"/>
                    <a:gd name="connsiteY65" fmla="*/ 5903259 h 6158753"/>
                    <a:gd name="connsiteX66" fmla="*/ 6898341 w 7196053"/>
                    <a:gd name="connsiteY66" fmla="*/ 5809130 h 6158753"/>
                    <a:gd name="connsiteX67" fmla="*/ 6884894 w 7196053"/>
                    <a:gd name="connsiteY67" fmla="*/ 5755341 h 6158753"/>
                    <a:gd name="connsiteX68" fmla="*/ 6871447 w 7196053"/>
                    <a:gd name="connsiteY68" fmla="*/ 5688106 h 6158753"/>
                    <a:gd name="connsiteX69" fmla="*/ 6844553 w 7196053"/>
                    <a:gd name="connsiteY69" fmla="*/ 5647765 h 6158753"/>
                    <a:gd name="connsiteX70" fmla="*/ 6817659 w 7196053"/>
                    <a:gd name="connsiteY70" fmla="*/ 5567083 h 6158753"/>
                    <a:gd name="connsiteX71" fmla="*/ 6790765 w 7196053"/>
                    <a:gd name="connsiteY71" fmla="*/ 5486400 h 6158753"/>
                    <a:gd name="connsiteX72" fmla="*/ 6777318 w 7196053"/>
                    <a:gd name="connsiteY72" fmla="*/ 5446059 h 6158753"/>
                    <a:gd name="connsiteX73" fmla="*/ 6763871 w 7196053"/>
                    <a:gd name="connsiteY73" fmla="*/ 5392271 h 6158753"/>
                    <a:gd name="connsiteX74" fmla="*/ 6790765 w 7196053"/>
                    <a:gd name="connsiteY74" fmla="*/ 4706471 h 6158753"/>
                    <a:gd name="connsiteX75" fmla="*/ 6804212 w 7196053"/>
                    <a:gd name="connsiteY75" fmla="*/ 4518212 h 6158753"/>
                    <a:gd name="connsiteX76" fmla="*/ 6831106 w 7196053"/>
                    <a:gd name="connsiteY76" fmla="*/ 4329953 h 6158753"/>
                    <a:gd name="connsiteX77" fmla="*/ 6817659 w 7196053"/>
                    <a:gd name="connsiteY77" fmla="*/ 3012141 h 6158753"/>
                    <a:gd name="connsiteX78" fmla="*/ 6804212 w 7196053"/>
                    <a:gd name="connsiteY78" fmla="*/ 2877671 h 6158753"/>
                    <a:gd name="connsiteX79" fmla="*/ 6817659 w 7196053"/>
                    <a:gd name="connsiteY79" fmla="*/ 2487706 h 6158753"/>
                    <a:gd name="connsiteX80" fmla="*/ 6831106 w 7196053"/>
                    <a:gd name="connsiteY80" fmla="*/ 2433918 h 6158753"/>
                    <a:gd name="connsiteX81" fmla="*/ 6844553 w 7196053"/>
                    <a:gd name="connsiteY81" fmla="*/ 2366683 h 6158753"/>
                    <a:gd name="connsiteX82" fmla="*/ 6858000 w 7196053"/>
                    <a:gd name="connsiteY82" fmla="*/ 2232212 h 6158753"/>
                    <a:gd name="connsiteX83" fmla="*/ 6898341 w 7196053"/>
                    <a:gd name="connsiteY83" fmla="*/ 2111189 h 6158753"/>
                    <a:gd name="connsiteX84" fmla="*/ 6938683 w 7196053"/>
                    <a:gd name="connsiteY84" fmla="*/ 1976718 h 6158753"/>
                    <a:gd name="connsiteX85" fmla="*/ 6965577 w 7196053"/>
                    <a:gd name="connsiteY85" fmla="*/ 1922930 h 6158753"/>
                    <a:gd name="connsiteX86" fmla="*/ 6979024 w 7196053"/>
                    <a:gd name="connsiteY86" fmla="*/ 1882589 h 6158753"/>
                    <a:gd name="connsiteX87" fmla="*/ 7032812 w 7196053"/>
                    <a:gd name="connsiteY87" fmla="*/ 1801906 h 6158753"/>
                    <a:gd name="connsiteX88" fmla="*/ 7073153 w 7196053"/>
                    <a:gd name="connsiteY88" fmla="*/ 1707777 h 6158753"/>
                    <a:gd name="connsiteX89" fmla="*/ 7113494 w 7196053"/>
                    <a:gd name="connsiteY89" fmla="*/ 1627094 h 6158753"/>
                    <a:gd name="connsiteX90" fmla="*/ 7126941 w 7196053"/>
                    <a:gd name="connsiteY90" fmla="*/ 1573306 h 6158753"/>
                    <a:gd name="connsiteX91" fmla="*/ 7153835 w 7196053"/>
                    <a:gd name="connsiteY91" fmla="*/ 1519518 h 6158753"/>
                    <a:gd name="connsiteX92" fmla="*/ 7167283 w 7196053"/>
                    <a:gd name="connsiteY92" fmla="*/ 1438836 h 6158753"/>
                    <a:gd name="connsiteX93" fmla="*/ 7180730 w 7196053"/>
                    <a:gd name="connsiteY93" fmla="*/ 1385047 h 6158753"/>
                    <a:gd name="connsiteX94" fmla="*/ 7180730 w 7196053"/>
                    <a:gd name="connsiteY94" fmla="*/ 833718 h 6158753"/>
                    <a:gd name="connsiteX95" fmla="*/ 7140388 w 7196053"/>
                    <a:gd name="connsiteY95" fmla="*/ 699247 h 6158753"/>
                    <a:gd name="connsiteX96" fmla="*/ 7113494 w 7196053"/>
                    <a:gd name="connsiteY96" fmla="*/ 564777 h 6158753"/>
                    <a:gd name="connsiteX97" fmla="*/ 7100047 w 7196053"/>
                    <a:gd name="connsiteY97" fmla="*/ 524436 h 6158753"/>
                    <a:gd name="connsiteX98" fmla="*/ 6992471 w 7196053"/>
                    <a:gd name="connsiteY98" fmla="*/ 470647 h 6158753"/>
                    <a:gd name="connsiteX99" fmla="*/ 6952130 w 7196053"/>
                    <a:gd name="connsiteY99" fmla="*/ 457200 h 6158753"/>
                    <a:gd name="connsiteX100" fmla="*/ 6911788 w 7196053"/>
                    <a:gd name="connsiteY100" fmla="*/ 443753 h 6158753"/>
                    <a:gd name="connsiteX101" fmla="*/ 6669741 w 7196053"/>
                    <a:gd name="connsiteY101" fmla="*/ 457200 h 6158753"/>
                    <a:gd name="connsiteX102" fmla="*/ 6575612 w 7196053"/>
                    <a:gd name="connsiteY102" fmla="*/ 470647 h 6158753"/>
                    <a:gd name="connsiteX103" fmla="*/ 6494930 w 7196053"/>
                    <a:gd name="connsiteY103" fmla="*/ 484094 h 6158753"/>
                    <a:gd name="connsiteX104" fmla="*/ 6145306 w 7196053"/>
                    <a:gd name="connsiteY104" fmla="*/ 497541 h 6158753"/>
                    <a:gd name="connsiteX105" fmla="*/ 6064624 w 7196053"/>
                    <a:gd name="connsiteY105" fmla="*/ 510989 h 6158753"/>
                    <a:gd name="connsiteX106" fmla="*/ 6024283 w 7196053"/>
                    <a:gd name="connsiteY106" fmla="*/ 524436 h 6158753"/>
                    <a:gd name="connsiteX107" fmla="*/ 5916706 w 7196053"/>
                    <a:gd name="connsiteY107" fmla="*/ 537883 h 6158753"/>
                    <a:gd name="connsiteX108" fmla="*/ 5795683 w 7196053"/>
                    <a:gd name="connsiteY108" fmla="*/ 578224 h 6158753"/>
                    <a:gd name="connsiteX109" fmla="*/ 5755341 w 7196053"/>
                    <a:gd name="connsiteY109" fmla="*/ 591671 h 6158753"/>
                    <a:gd name="connsiteX110" fmla="*/ 5715000 w 7196053"/>
                    <a:gd name="connsiteY110" fmla="*/ 618565 h 6158753"/>
                    <a:gd name="connsiteX111" fmla="*/ 5701553 w 7196053"/>
                    <a:gd name="connsiteY111" fmla="*/ 658906 h 6158753"/>
                    <a:gd name="connsiteX112" fmla="*/ 5674659 w 7196053"/>
                    <a:gd name="connsiteY112" fmla="*/ 699247 h 6158753"/>
                    <a:gd name="connsiteX113" fmla="*/ 5661212 w 7196053"/>
                    <a:gd name="connsiteY113" fmla="*/ 874059 h 6158753"/>
                    <a:gd name="connsiteX114" fmla="*/ 5674659 w 7196053"/>
                    <a:gd name="connsiteY114" fmla="*/ 914400 h 6158753"/>
                    <a:gd name="connsiteX115" fmla="*/ 5661212 w 7196053"/>
                    <a:gd name="connsiteY115" fmla="*/ 954741 h 6158753"/>
                    <a:gd name="connsiteX116" fmla="*/ 5580530 w 7196053"/>
                    <a:gd name="connsiteY116" fmla="*/ 995083 h 6158753"/>
                    <a:gd name="connsiteX117" fmla="*/ 5499847 w 7196053"/>
                    <a:gd name="connsiteY117" fmla="*/ 1156447 h 6158753"/>
                    <a:gd name="connsiteX118" fmla="*/ 5472953 w 7196053"/>
                    <a:gd name="connsiteY118" fmla="*/ 1196789 h 6158753"/>
                    <a:gd name="connsiteX119" fmla="*/ 5432612 w 7196053"/>
                    <a:gd name="connsiteY119" fmla="*/ 1210236 h 6158753"/>
                    <a:gd name="connsiteX120" fmla="*/ 5392271 w 7196053"/>
                    <a:gd name="connsiteY120" fmla="*/ 1290918 h 6158753"/>
                    <a:gd name="connsiteX121" fmla="*/ 5351930 w 7196053"/>
                    <a:gd name="connsiteY121" fmla="*/ 1371600 h 6158753"/>
                    <a:gd name="connsiteX122" fmla="*/ 5298141 w 7196053"/>
                    <a:gd name="connsiteY122" fmla="*/ 1425389 h 6158753"/>
                    <a:gd name="connsiteX123" fmla="*/ 5244353 w 7196053"/>
                    <a:gd name="connsiteY123" fmla="*/ 1492624 h 6158753"/>
                    <a:gd name="connsiteX124" fmla="*/ 5190565 w 7196053"/>
                    <a:gd name="connsiteY124" fmla="*/ 1573306 h 6158753"/>
                    <a:gd name="connsiteX125" fmla="*/ 5163671 w 7196053"/>
                    <a:gd name="connsiteY125" fmla="*/ 1613647 h 6158753"/>
                    <a:gd name="connsiteX126" fmla="*/ 5123330 w 7196053"/>
                    <a:gd name="connsiteY126" fmla="*/ 1694330 h 6158753"/>
                    <a:gd name="connsiteX127" fmla="*/ 5082988 w 7196053"/>
                    <a:gd name="connsiteY127" fmla="*/ 1761565 h 6158753"/>
                    <a:gd name="connsiteX128" fmla="*/ 5015753 w 7196053"/>
                    <a:gd name="connsiteY128" fmla="*/ 1882589 h 6158753"/>
                    <a:gd name="connsiteX129" fmla="*/ 4988859 w 7196053"/>
                    <a:gd name="connsiteY129" fmla="*/ 1922930 h 6158753"/>
                    <a:gd name="connsiteX130" fmla="*/ 4975412 w 7196053"/>
                    <a:gd name="connsiteY130" fmla="*/ 1963271 h 6158753"/>
                    <a:gd name="connsiteX131" fmla="*/ 4921624 w 7196053"/>
                    <a:gd name="connsiteY131" fmla="*/ 2043953 h 6158753"/>
                    <a:gd name="connsiteX132" fmla="*/ 4908177 w 7196053"/>
                    <a:gd name="connsiteY132" fmla="*/ 2084294 h 6158753"/>
                    <a:gd name="connsiteX133" fmla="*/ 4854388 w 7196053"/>
                    <a:gd name="connsiteY133" fmla="*/ 2138083 h 6158753"/>
                    <a:gd name="connsiteX134" fmla="*/ 4840941 w 7196053"/>
                    <a:gd name="connsiteY134" fmla="*/ 2178424 h 6158753"/>
                    <a:gd name="connsiteX135" fmla="*/ 4787153 w 7196053"/>
                    <a:gd name="connsiteY135" fmla="*/ 2259106 h 6158753"/>
                    <a:gd name="connsiteX136" fmla="*/ 4746812 w 7196053"/>
                    <a:gd name="connsiteY136" fmla="*/ 2339789 h 6158753"/>
                    <a:gd name="connsiteX137" fmla="*/ 4719918 w 7196053"/>
                    <a:gd name="connsiteY137" fmla="*/ 2420471 h 6158753"/>
                    <a:gd name="connsiteX138" fmla="*/ 4693024 w 7196053"/>
                    <a:gd name="connsiteY138" fmla="*/ 2460812 h 6158753"/>
                    <a:gd name="connsiteX139" fmla="*/ 4666130 w 7196053"/>
                    <a:gd name="connsiteY139" fmla="*/ 2541494 h 6158753"/>
                    <a:gd name="connsiteX140" fmla="*/ 4652683 w 7196053"/>
                    <a:gd name="connsiteY140" fmla="*/ 2581836 h 6158753"/>
                    <a:gd name="connsiteX141" fmla="*/ 4625788 w 7196053"/>
                    <a:gd name="connsiteY141" fmla="*/ 2608730 h 6158753"/>
                    <a:gd name="connsiteX142" fmla="*/ 4585447 w 7196053"/>
                    <a:gd name="connsiteY142" fmla="*/ 2729753 h 6158753"/>
                    <a:gd name="connsiteX143" fmla="*/ 4572000 w 7196053"/>
                    <a:gd name="connsiteY143" fmla="*/ 2770094 h 6158753"/>
                    <a:gd name="connsiteX144" fmla="*/ 4545106 w 7196053"/>
                    <a:gd name="connsiteY144" fmla="*/ 2796989 h 6158753"/>
                    <a:gd name="connsiteX145" fmla="*/ 4504765 w 7196053"/>
                    <a:gd name="connsiteY145" fmla="*/ 2918012 h 6158753"/>
                    <a:gd name="connsiteX146" fmla="*/ 4491318 w 7196053"/>
                    <a:gd name="connsiteY146" fmla="*/ 2958353 h 6158753"/>
                    <a:gd name="connsiteX147" fmla="*/ 4477871 w 7196053"/>
                    <a:gd name="connsiteY147" fmla="*/ 2998694 h 6158753"/>
                    <a:gd name="connsiteX148" fmla="*/ 4450977 w 7196053"/>
                    <a:gd name="connsiteY148" fmla="*/ 3025589 h 6158753"/>
                    <a:gd name="connsiteX149" fmla="*/ 4424083 w 7196053"/>
                    <a:gd name="connsiteY149" fmla="*/ 3133165 h 6158753"/>
                    <a:gd name="connsiteX150" fmla="*/ 4397188 w 7196053"/>
                    <a:gd name="connsiteY150" fmla="*/ 3213847 h 6158753"/>
                    <a:gd name="connsiteX151" fmla="*/ 4383741 w 7196053"/>
                    <a:gd name="connsiteY151" fmla="*/ 3254189 h 6158753"/>
                    <a:gd name="connsiteX152" fmla="*/ 4316506 w 7196053"/>
                    <a:gd name="connsiteY152" fmla="*/ 3455894 h 6158753"/>
                    <a:gd name="connsiteX153" fmla="*/ 4303059 w 7196053"/>
                    <a:gd name="connsiteY153" fmla="*/ 3496236 h 6158753"/>
                    <a:gd name="connsiteX154" fmla="*/ 4289612 w 7196053"/>
                    <a:gd name="connsiteY154" fmla="*/ 3536577 h 6158753"/>
                    <a:gd name="connsiteX155" fmla="*/ 4276165 w 7196053"/>
                    <a:gd name="connsiteY155" fmla="*/ 3590365 h 6158753"/>
                    <a:gd name="connsiteX156" fmla="*/ 4249271 w 7196053"/>
                    <a:gd name="connsiteY156" fmla="*/ 3671047 h 6158753"/>
                    <a:gd name="connsiteX157" fmla="*/ 4235824 w 7196053"/>
                    <a:gd name="connsiteY157" fmla="*/ 3711389 h 6158753"/>
                    <a:gd name="connsiteX158" fmla="*/ 4168588 w 7196053"/>
                    <a:gd name="connsiteY158" fmla="*/ 3913094 h 6158753"/>
                    <a:gd name="connsiteX159" fmla="*/ 4128247 w 7196053"/>
                    <a:gd name="connsiteY159" fmla="*/ 4034118 h 6158753"/>
                    <a:gd name="connsiteX160" fmla="*/ 4114800 w 7196053"/>
                    <a:gd name="connsiteY160" fmla="*/ 4074459 h 6158753"/>
                    <a:gd name="connsiteX161" fmla="*/ 4101353 w 7196053"/>
                    <a:gd name="connsiteY161" fmla="*/ 4114800 h 6158753"/>
                    <a:gd name="connsiteX162" fmla="*/ 4061012 w 7196053"/>
                    <a:gd name="connsiteY162" fmla="*/ 4249271 h 6158753"/>
                    <a:gd name="connsiteX163" fmla="*/ 4034118 w 7196053"/>
                    <a:gd name="connsiteY163" fmla="*/ 4289612 h 6158753"/>
                    <a:gd name="connsiteX164" fmla="*/ 4047565 w 7196053"/>
                    <a:gd name="connsiteY164" fmla="*/ 4397189 h 6158753"/>
                    <a:gd name="connsiteX165" fmla="*/ 4087906 w 7196053"/>
                    <a:gd name="connsiteY165" fmla="*/ 4410636 h 6158753"/>
                    <a:gd name="connsiteX166" fmla="*/ 4141694 w 7196053"/>
                    <a:gd name="connsiteY166" fmla="*/ 4424083 h 6158753"/>
                    <a:gd name="connsiteX167" fmla="*/ 4249271 w 7196053"/>
                    <a:gd name="connsiteY167" fmla="*/ 4410636 h 6158753"/>
                    <a:gd name="connsiteX168" fmla="*/ 4289612 w 7196053"/>
                    <a:gd name="connsiteY168" fmla="*/ 4397189 h 6158753"/>
                    <a:gd name="connsiteX169" fmla="*/ 4303059 w 7196053"/>
                    <a:gd name="connsiteY169" fmla="*/ 4356847 h 6158753"/>
                    <a:gd name="connsiteX170" fmla="*/ 4383741 w 7196053"/>
                    <a:gd name="connsiteY170" fmla="*/ 4329953 h 6158753"/>
                    <a:gd name="connsiteX171" fmla="*/ 4464424 w 7196053"/>
                    <a:gd name="connsiteY171" fmla="*/ 4276165 h 6158753"/>
                    <a:gd name="connsiteX172" fmla="*/ 4491318 w 7196053"/>
                    <a:gd name="connsiteY172" fmla="*/ 4235824 h 6158753"/>
                    <a:gd name="connsiteX173" fmla="*/ 4558553 w 7196053"/>
                    <a:gd name="connsiteY173" fmla="*/ 4168589 h 6158753"/>
                    <a:gd name="connsiteX174" fmla="*/ 4612341 w 7196053"/>
                    <a:gd name="connsiteY174" fmla="*/ 4101353 h 6158753"/>
                    <a:gd name="connsiteX175" fmla="*/ 4625788 w 7196053"/>
                    <a:gd name="connsiteY175" fmla="*/ 4061012 h 6158753"/>
                    <a:gd name="connsiteX176" fmla="*/ 4652683 w 7196053"/>
                    <a:gd name="connsiteY176" fmla="*/ 4034118 h 6158753"/>
                    <a:gd name="connsiteX177" fmla="*/ 4706471 w 7196053"/>
                    <a:gd name="connsiteY177" fmla="*/ 3926541 h 6158753"/>
                    <a:gd name="connsiteX178" fmla="*/ 4760259 w 7196053"/>
                    <a:gd name="connsiteY178" fmla="*/ 3859306 h 6158753"/>
                    <a:gd name="connsiteX179" fmla="*/ 4827494 w 7196053"/>
                    <a:gd name="connsiteY179" fmla="*/ 3792071 h 6158753"/>
                    <a:gd name="connsiteX180" fmla="*/ 4894730 w 7196053"/>
                    <a:gd name="connsiteY180" fmla="*/ 3738283 h 6158753"/>
                    <a:gd name="connsiteX181" fmla="*/ 4921624 w 7196053"/>
                    <a:gd name="connsiteY181" fmla="*/ 3697941 h 6158753"/>
                    <a:gd name="connsiteX182" fmla="*/ 4961965 w 7196053"/>
                    <a:gd name="connsiteY182" fmla="*/ 3684494 h 6158753"/>
                    <a:gd name="connsiteX183" fmla="*/ 5042647 w 7196053"/>
                    <a:gd name="connsiteY183" fmla="*/ 3630706 h 6158753"/>
                    <a:gd name="connsiteX184" fmla="*/ 5082988 w 7196053"/>
                    <a:gd name="connsiteY184" fmla="*/ 3603812 h 6158753"/>
                    <a:gd name="connsiteX185" fmla="*/ 5109883 w 7196053"/>
                    <a:gd name="connsiteY185" fmla="*/ 3576918 h 6158753"/>
                    <a:gd name="connsiteX186" fmla="*/ 5150224 w 7196053"/>
                    <a:gd name="connsiteY186" fmla="*/ 3563471 h 6158753"/>
                    <a:gd name="connsiteX187" fmla="*/ 5271247 w 7196053"/>
                    <a:gd name="connsiteY187" fmla="*/ 3496236 h 6158753"/>
                    <a:gd name="connsiteX188" fmla="*/ 5338483 w 7196053"/>
                    <a:gd name="connsiteY188" fmla="*/ 3455894 h 6158753"/>
                    <a:gd name="connsiteX189" fmla="*/ 5378824 w 7196053"/>
                    <a:gd name="connsiteY189" fmla="*/ 3429000 h 6158753"/>
                    <a:gd name="connsiteX190" fmla="*/ 5486400 w 7196053"/>
                    <a:gd name="connsiteY190" fmla="*/ 3402106 h 6158753"/>
                    <a:gd name="connsiteX191" fmla="*/ 5567083 w 7196053"/>
                    <a:gd name="connsiteY191" fmla="*/ 3375212 h 6158753"/>
                    <a:gd name="connsiteX192" fmla="*/ 5607424 w 7196053"/>
                    <a:gd name="connsiteY192" fmla="*/ 3361765 h 6158753"/>
                    <a:gd name="connsiteX193" fmla="*/ 5688106 w 7196053"/>
                    <a:gd name="connsiteY193" fmla="*/ 3307977 h 6158753"/>
                    <a:gd name="connsiteX194" fmla="*/ 5728447 w 7196053"/>
                    <a:gd name="connsiteY194" fmla="*/ 3294530 h 6158753"/>
                    <a:gd name="connsiteX195" fmla="*/ 5768788 w 7196053"/>
                    <a:gd name="connsiteY195" fmla="*/ 3267636 h 6158753"/>
                    <a:gd name="connsiteX196" fmla="*/ 5849471 w 7196053"/>
                    <a:gd name="connsiteY196" fmla="*/ 3240741 h 6158753"/>
                    <a:gd name="connsiteX197" fmla="*/ 5889812 w 7196053"/>
                    <a:gd name="connsiteY197" fmla="*/ 3227294 h 6158753"/>
                    <a:gd name="connsiteX198" fmla="*/ 5930153 w 7196053"/>
                    <a:gd name="connsiteY198" fmla="*/ 3213847 h 6158753"/>
                    <a:gd name="connsiteX199" fmla="*/ 6078071 w 7196053"/>
                    <a:gd name="connsiteY199" fmla="*/ 3200400 h 6158753"/>
                    <a:gd name="connsiteX200" fmla="*/ 6185647 w 7196053"/>
                    <a:gd name="connsiteY200" fmla="*/ 3173506 h 6158753"/>
                    <a:gd name="connsiteX201" fmla="*/ 6266330 w 7196053"/>
                    <a:gd name="connsiteY201" fmla="*/ 3146612 h 6158753"/>
                    <a:gd name="connsiteX202" fmla="*/ 6387353 w 7196053"/>
                    <a:gd name="connsiteY202" fmla="*/ 3092824 h 6158753"/>
                    <a:gd name="connsiteX203" fmla="*/ 6427694 w 7196053"/>
                    <a:gd name="connsiteY203" fmla="*/ 3079377 h 6158753"/>
                    <a:gd name="connsiteX204" fmla="*/ 6481483 w 7196053"/>
                    <a:gd name="connsiteY204" fmla="*/ 3092824 h 6158753"/>
                    <a:gd name="connsiteX205" fmla="*/ 6494930 w 7196053"/>
                    <a:gd name="connsiteY205" fmla="*/ 3133165 h 6158753"/>
                    <a:gd name="connsiteX206" fmla="*/ 6481483 w 7196053"/>
                    <a:gd name="connsiteY206" fmla="*/ 3186953 h 6158753"/>
                    <a:gd name="connsiteX207" fmla="*/ 6414247 w 7196053"/>
                    <a:gd name="connsiteY207" fmla="*/ 3240741 h 6158753"/>
                    <a:gd name="connsiteX208" fmla="*/ 6387353 w 7196053"/>
                    <a:gd name="connsiteY208" fmla="*/ 3267636 h 6158753"/>
                    <a:gd name="connsiteX209" fmla="*/ 6360459 w 7196053"/>
                    <a:gd name="connsiteY209" fmla="*/ 3307977 h 6158753"/>
                    <a:gd name="connsiteX210" fmla="*/ 6320118 w 7196053"/>
                    <a:gd name="connsiteY210" fmla="*/ 3321424 h 6158753"/>
                    <a:gd name="connsiteX211" fmla="*/ 6252883 w 7196053"/>
                    <a:gd name="connsiteY211" fmla="*/ 3375212 h 6158753"/>
                    <a:gd name="connsiteX212" fmla="*/ 6225988 w 7196053"/>
                    <a:gd name="connsiteY212" fmla="*/ 3402106 h 6158753"/>
                    <a:gd name="connsiteX213" fmla="*/ 6104965 w 7196053"/>
                    <a:gd name="connsiteY213" fmla="*/ 3455894 h 6158753"/>
                    <a:gd name="connsiteX214" fmla="*/ 6078071 w 7196053"/>
                    <a:gd name="connsiteY214" fmla="*/ 3482789 h 6158753"/>
                    <a:gd name="connsiteX215" fmla="*/ 5997388 w 7196053"/>
                    <a:gd name="connsiteY215" fmla="*/ 3509683 h 6158753"/>
                    <a:gd name="connsiteX216" fmla="*/ 5916706 w 7196053"/>
                    <a:gd name="connsiteY216" fmla="*/ 3550024 h 6158753"/>
                    <a:gd name="connsiteX217" fmla="*/ 5876365 w 7196053"/>
                    <a:gd name="connsiteY217" fmla="*/ 3576918 h 6158753"/>
                    <a:gd name="connsiteX218" fmla="*/ 5795683 w 7196053"/>
                    <a:gd name="connsiteY218" fmla="*/ 3603812 h 6158753"/>
                    <a:gd name="connsiteX219" fmla="*/ 5593977 w 7196053"/>
                    <a:gd name="connsiteY219" fmla="*/ 3671047 h 6158753"/>
                    <a:gd name="connsiteX220" fmla="*/ 5472953 w 7196053"/>
                    <a:gd name="connsiteY220" fmla="*/ 3711389 h 6158753"/>
                    <a:gd name="connsiteX221" fmla="*/ 5432612 w 7196053"/>
                    <a:gd name="connsiteY221" fmla="*/ 3724836 h 6158753"/>
                    <a:gd name="connsiteX222" fmla="*/ 5351930 w 7196053"/>
                    <a:gd name="connsiteY222" fmla="*/ 3765177 h 6158753"/>
                    <a:gd name="connsiteX223" fmla="*/ 5284694 w 7196053"/>
                    <a:gd name="connsiteY223" fmla="*/ 3818965 h 6158753"/>
                    <a:gd name="connsiteX224" fmla="*/ 5244353 w 7196053"/>
                    <a:gd name="connsiteY224" fmla="*/ 3832412 h 6158753"/>
                    <a:gd name="connsiteX225" fmla="*/ 5150224 w 7196053"/>
                    <a:gd name="connsiteY225" fmla="*/ 3926541 h 6158753"/>
                    <a:gd name="connsiteX226" fmla="*/ 5136777 w 7196053"/>
                    <a:gd name="connsiteY226" fmla="*/ 3966883 h 6158753"/>
                    <a:gd name="connsiteX227" fmla="*/ 5082988 w 7196053"/>
                    <a:gd name="connsiteY227" fmla="*/ 4034118 h 6158753"/>
                    <a:gd name="connsiteX228" fmla="*/ 5042647 w 7196053"/>
                    <a:gd name="connsiteY228" fmla="*/ 4061012 h 6158753"/>
                    <a:gd name="connsiteX229" fmla="*/ 5015753 w 7196053"/>
                    <a:gd name="connsiteY229" fmla="*/ 4101353 h 6158753"/>
                    <a:gd name="connsiteX230" fmla="*/ 4975412 w 7196053"/>
                    <a:gd name="connsiteY230" fmla="*/ 4114800 h 6158753"/>
                    <a:gd name="connsiteX231" fmla="*/ 4961965 w 7196053"/>
                    <a:gd name="connsiteY231" fmla="*/ 4155141 h 6158753"/>
                    <a:gd name="connsiteX232" fmla="*/ 4921624 w 7196053"/>
                    <a:gd name="connsiteY232" fmla="*/ 4168589 h 6158753"/>
                    <a:gd name="connsiteX233" fmla="*/ 4881283 w 7196053"/>
                    <a:gd name="connsiteY233" fmla="*/ 4195483 h 6158753"/>
                    <a:gd name="connsiteX234" fmla="*/ 4894730 w 7196053"/>
                    <a:gd name="connsiteY234" fmla="*/ 4235824 h 6158753"/>
                    <a:gd name="connsiteX235" fmla="*/ 4988859 w 7196053"/>
                    <a:gd name="connsiteY235" fmla="*/ 4235824 h 6158753"/>
                    <a:gd name="connsiteX236" fmla="*/ 5069541 w 7196053"/>
                    <a:gd name="connsiteY236" fmla="*/ 4208930 h 6158753"/>
                    <a:gd name="connsiteX237" fmla="*/ 5150224 w 7196053"/>
                    <a:gd name="connsiteY237" fmla="*/ 4168589 h 6158753"/>
                    <a:gd name="connsiteX238" fmla="*/ 5257800 w 7196053"/>
                    <a:gd name="connsiteY238" fmla="*/ 4155141 h 6158753"/>
                    <a:gd name="connsiteX239" fmla="*/ 5419165 w 7196053"/>
                    <a:gd name="connsiteY239" fmla="*/ 4101353 h 6158753"/>
                    <a:gd name="connsiteX240" fmla="*/ 5459506 w 7196053"/>
                    <a:gd name="connsiteY240" fmla="*/ 4087906 h 6158753"/>
                    <a:gd name="connsiteX241" fmla="*/ 5499847 w 7196053"/>
                    <a:gd name="connsiteY241" fmla="*/ 4074459 h 6158753"/>
                    <a:gd name="connsiteX242" fmla="*/ 5607424 w 7196053"/>
                    <a:gd name="connsiteY242" fmla="*/ 4007224 h 6158753"/>
                    <a:gd name="connsiteX243" fmla="*/ 5728447 w 7196053"/>
                    <a:gd name="connsiteY243" fmla="*/ 3939989 h 6158753"/>
                    <a:gd name="connsiteX244" fmla="*/ 5755341 w 7196053"/>
                    <a:gd name="connsiteY244" fmla="*/ 3913094 h 6158753"/>
                    <a:gd name="connsiteX245" fmla="*/ 5795683 w 7196053"/>
                    <a:gd name="connsiteY245" fmla="*/ 3886200 h 6158753"/>
                    <a:gd name="connsiteX246" fmla="*/ 5822577 w 7196053"/>
                    <a:gd name="connsiteY246" fmla="*/ 3845859 h 6158753"/>
                    <a:gd name="connsiteX247" fmla="*/ 5903259 w 7196053"/>
                    <a:gd name="connsiteY247" fmla="*/ 3818965 h 6158753"/>
                    <a:gd name="connsiteX248" fmla="*/ 5943600 w 7196053"/>
                    <a:gd name="connsiteY248" fmla="*/ 3805518 h 6158753"/>
                    <a:gd name="connsiteX249" fmla="*/ 5983941 w 7196053"/>
                    <a:gd name="connsiteY249" fmla="*/ 3778624 h 6158753"/>
                    <a:gd name="connsiteX250" fmla="*/ 6078071 w 7196053"/>
                    <a:gd name="connsiteY250" fmla="*/ 3751730 h 6158753"/>
                    <a:gd name="connsiteX251" fmla="*/ 6266330 w 7196053"/>
                    <a:gd name="connsiteY251" fmla="*/ 3765177 h 6158753"/>
                    <a:gd name="connsiteX252" fmla="*/ 6266330 w 7196053"/>
                    <a:gd name="connsiteY252" fmla="*/ 3845859 h 6158753"/>
                    <a:gd name="connsiteX253" fmla="*/ 6239435 w 7196053"/>
                    <a:gd name="connsiteY253" fmla="*/ 3872753 h 6158753"/>
                    <a:gd name="connsiteX254" fmla="*/ 6212541 w 7196053"/>
                    <a:gd name="connsiteY254" fmla="*/ 3913094 h 6158753"/>
                    <a:gd name="connsiteX255" fmla="*/ 6145306 w 7196053"/>
                    <a:gd name="connsiteY255" fmla="*/ 3966883 h 6158753"/>
                    <a:gd name="connsiteX256" fmla="*/ 6078071 w 7196053"/>
                    <a:gd name="connsiteY256" fmla="*/ 4020671 h 6158753"/>
                    <a:gd name="connsiteX257" fmla="*/ 6037730 w 7196053"/>
                    <a:gd name="connsiteY257" fmla="*/ 4047565 h 6158753"/>
                    <a:gd name="connsiteX258" fmla="*/ 6010835 w 7196053"/>
                    <a:gd name="connsiteY258" fmla="*/ 4074459 h 6158753"/>
                    <a:gd name="connsiteX259" fmla="*/ 5970494 w 7196053"/>
                    <a:gd name="connsiteY259" fmla="*/ 4087906 h 6158753"/>
                    <a:gd name="connsiteX260" fmla="*/ 5930153 w 7196053"/>
                    <a:gd name="connsiteY260" fmla="*/ 4114800 h 6158753"/>
                    <a:gd name="connsiteX261" fmla="*/ 5903259 w 7196053"/>
                    <a:gd name="connsiteY261" fmla="*/ 4155141 h 6158753"/>
                    <a:gd name="connsiteX262" fmla="*/ 5862918 w 7196053"/>
                    <a:gd name="connsiteY262" fmla="*/ 4168589 h 6158753"/>
                    <a:gd name="connsiteX263" fmla="*/ 5822577 w 7196053"/>
                    <a:gd name="connsiteY263" fmla="*/ 4195483 h 6158753"/>
                    <a:gd name="connsiteX264" fmla="*/ 5768788 w 7196053"/>
                    <a:gd name="connsiteY264" fmla="*/ 4262718 h 6158753"/>
                    <a:gd name="connsiteX265" fmla="*/ 5728447 w 7196053"/>
                    <a:gd name="connsiteY265" fmla="*/ 4276165 h 6158753"/>
                    <a:gd name="connsiteX266" fmla="*/ 5647765 w 7196053"/>
                    <a:gd name="connsiteY266" fmla="*/ 4316506 h 6158753"/>
                    <a:gd name="connsiteX267" fmla="*/ 5620871 w 7196053"/>
                    <a:gd name="connsiteY267" fmla="*/ 4356847 h 6158753"/>
                    <a:gd name="connsiteX268" fmla="*/ 5540188 w 7196053"/>
                    <a:gd name="connsiteY268" fmla="*/ 4383741 h 6158753"/>
                    <a:gd name="connsiteX269" fmla="*/ 5499847 w 7196053"/>
                    <a:gd name="connsiteY269" fmla="*/ 4397189 h 6158753"/>
                    <a:gd name="connsiteX270" fmla="*/ 5459506 w 7196053"/>
                    <a:gd name="connsiteY270" fmla="*/ 4424083 h 6158753"/>
                    <a:gd name="connsiteX271" fmla="*/ 5325035 w 7196053"/>
                    <a:gd name="connsiteY271" fmla="*/ 4464424 h 6158753"/>
                    <a:gd name="connsiteX272" fmla="*/ 5284694 w 7196053"/>
                    <a:gd name="connsiteY272" fmla="*/ 4477871 h 6158753"/>
                    <a:gd name="connsiteX273" fmla="*/ 5150224 w 7196053"/>
                    <a:gd name="connsiteY273" fmla="*/ 4504765 h 6158753"/>
                    <a:gd name="connsiteX274" fmla="*/ 5069541 w 7196053"/>
                    <a:gd name="connsiteY274" fmla="*/ 4531659 h 6158753"/>
                    <a:gd name="connsiteX275" fmla="*/ 5029200 w 7196053"/>
                    <a:gd name="connsiteY275" fmla="*/ 4545106 h 6158753"/>
                    <a:gd name="connsiteX276" fmla="*/ 4988859 w 7196053"/>
                    <a:gd name="connsiteY276" fmla="*/ 4572000 h 6158753"/>
                    <a:gd name="connsiteX277" fmla="*/ 4840941 w 7196053"/>
                    <a:gd name="connsiteY277" fmla="*/ 4612341 h 6158753"/>
                    <a:gd name="connsiteX278" fmla="*/ 4666130 w 7196053"/>
                    <a:gd name="connsiteY278" fmla="*/ 4639236 h 6158753"/>
                    <a:gd name="connsiteX279" fmla="*/ 4531659 w 7196053"/>
                    <a:gd name="connsiteY279" fmla="*/ 4679577 h 6158753"/>
                    <a:gd name="connsiteX280" fmla="*/ 4491318 w 7196053"/>
                    <a:gd name="connsiteY280" fmla="*/ 4693024 h 6158753"/>
                    <a:gd name="connsiteX281" fmla="*/ 4450977 w 7196053"/>
                    <a:gd name="connsiteY281" fmla="*/ 4719918 h 6158753"/>
                    <a:gd name="connsiteX282" fmla="*/ 4370294 w 7196053"/>
                    <a:gd name="connsiteY282" fmla="*/ 4746812 h 6158753"/>
                    <a:gd name="connsiteX283" fmla="*/ 4329953 w 7196053"/>
                    <a:gd name="connsiteY283" fmla="*/ 4773706 h 6158753"/>
                    <a:gd name="connsiteX284" fmla="*/ 4249271 w 7196053"/>
                    <a:gd name="connsiteY284" fmla="*/ 4800600 h 6158753"/>
                    <a:gd name="connsiteX285" fmla="*/ 4168588 w 7196053"/>
                    <a:gd name="connsiteY285" fmla="*/ 4840941 h 6158753"/>
                    <a:gd name="connsiteX286" fmla="*/ 4141694 w 7196053"/>
                    <a:gd name="connsiteY286" fmla="*/ 4867836 h 6158753"/>
                    <a:gd name="connsiteX287" fmla="*/ 4061012 w 7196053"/>
                    <a:gd name="connsiteY287" fmla="*/ 4921624 h 6158753"/>
                    <a:gd name="connsiteX288" fmla="*/ 3993777 w 7196053"/>
                    <a:gd name="connsiteY288" fmla="*/ 4988859 h 6158753"/>
                    <a:gd name="connsiteX289" fmla="*/ 3966883 w 7196053"/>
                    <a:gd name="connsiteY289" fmla="*/ 5029200 h 6158753"/>
                    <a:gd name="connsiteX290" fmla="*/ 3913094 w 7196053"/>
                    <a:gd name="connsiteY290" fmla="*/ 5082989 h 6158753"/>
                    <a:gd name="connsiteX291" fmla="*/ 3886200 w 7196053"/>
                    <a:gd name="connsiteY291" fmla="*/ 5123330 h 6158753"/>
                    <a:gd name="connsiteX292" fmla="*/ 3872753 w 7196053"/>
                    <a:gd name="connsiteY292" fmla="*/ 5163671 h 6158753"/>
                    <a:gd name="connsiteX293" fmla="*/ 3832412 w 7196053"/>
                    <a:gd name="connsiteY293" fmla="*/ 5190565 h 6158753"/>
                    <a:gd name="connsiteX294" fmla="*/ 3792071 w 7196053"/>
                    <a:gd name="connsiteY294" fmla="*/ 5271247 h 6158753"/>
                    <a:gd name="connsiteX295" fmla="*/ 3765177 w 7196053"/>
                    <a:gd name="connsiteY295" fmla="*/ 5351930 h 6158753"/>
                    <a:gd name="connsiteX296" fmla="*/ 3751730 w 7196053"/>
                    <a:gd name="connsiteY296" fmla="*/ 5392271 h 6158753"/>
                    <a:gd name="connsiteX297" fmla="*/ 3711388 w 7196053"/>
                    <a:gd name="connsiteY297" fmla="*/ 5526741 h 6158753"/>
                    <a:gd name="connsiteX298" fmla="*/ 3684494 w 7196053"/>
                    <a:gd name="connsiteY298" fmla="*/ 5553636 h 6158753"/>
                    <a:gd name="connsiteX299" fmla="*/ 3644153 w 7196053"/>
                    <a:gd name="connsiteY299" fmla="*/ 5634318 h 6158753"/>
                    <a:gd name="connsiteX300" fmla="*/ 3630706 w 7196053"/>
                    <a:gd name="connsiteY300" fmla="*/ 5674659 h 6158753"/>
                    <a:gd name="connsiteX301" fmla="*/ 3509683 w 7196053"/>
                    <a:gd name="connsiteY301" fmla="*/ 5809130 h 6158753"/>
                    <a:gd name="connsiteX302" fmla="*/ 3361765 w 7196053"/>
                    <a:gd name="connsiteY302" fmla="*/ 5836024 h 6158753"/>
                    <a:gd name="connsiteX303" fmla="*/ 3106271 w 7196053"/>
                    <a:gd name="connsiteY303" fmla="*/ 5822577 h 6158753"/>
                    <a:gd name="connsiteX304" fmla="*/ 3079377 w 7196053"/>
                    <a:gd name="connsiteY304" fmla="*/ 5782236 h 6158753"/>
                    <a:gd name="connsiteX305" fmla="*/ 3106271 w 7196053"/>
                    <a:gd name="connsiteY305" fmla="*/ 5701553 h 6158753"/>
                    <a:gd name="connsiteX306" fmla="*/ 3160059 w 7196053"/>
                    <a:gd name="connsiteY306" fmla="*/ 5634318 h 6158753"/>
                    <a:gd name="connsiteX307" fmla="*/ 3173506 w 7196053"/>
                    <a:gd name="connsiteY307" fmla="*/ 5567083 h 6158753"/>
                    <a:gd name="connsiteX308" fmla="*/ 3200400 w 7196053"/>
                    <a:gd name="connsiteY308" fmla="*/ 5459506 h 6158753"/>
                    <a:gd name="connsiteX309" fmla="*/ 3227294 w 7196053"/>
                    <a:gd name="connsiteY309" fmla="*/ 5284694 h 6158753"/>
                    <a:gd name="connsiteX310" fmla="*/ 3240741 w 7196053"/>
                    <a:gd name="connsiteY310" fmla="*/ 5244353 h 6158753"/>
                    <a:gd name="connsiteX311" fmla="*/ 3227294 w 7196053"/>
                    <a:gd name="connsiteY311" fmla="*/ 4733365 h 6158753"/>
                    <a:gd name="connsiteX312" fmla="*/ 3173506 w 7196053"/>
                    <a:gd name="connsiteY312" fmla="*/ 4612341 h 6158753"/>
                    <a:gd name="connsiteX313" fmla="*/ 3133165 w 7196053"/>
                    <a:gd name="connsiteY313" fmla="*/ 4585447 h 6158753"/>
                    <a:gd name="connsiteX314" fmla="*/ 3119718 w 7196053"/>
                    <a:gd name="connsiteY314" fmla="*/ 4545106 h 6158753"/>
                    <a:gd name="connsiteX315" fmla="*/ 3039035 w 7196053"/>
                    <a:gd name="connsiteY315" fmla="*/ 4491318 h 6158753"/>
                    <a:gd name="connsiteX316" fmla="*/ 2971800 w 7196053"/>
                    <a:gd name="connsiteY316" fmla="*/ 4437530 h 6158753"/>
                    <a:gd name="connsiteX317" fmla="*/ 2864224 w 7196053"/>
                    <a:gd name="connsiteY317" fmla="*/ 4356847 h 6158753"/>
                    <a:gd name="connsiteX318" fmla="*/ 2810435 w 7196053"/>
                    <a:gd name="connsiteY318" fmla="*/ 4289612 h 6158753"/>
                    <a:gd name="connsiteX319" fmla="*/ 2770094 w 7196053"/>
                    <a:gd name="connsiteY319" fmla="*/ 4276165 h 6158753"/>
                    <a:gd name="connsiteX320" fmla="*/ 2689412 w 7196053"/>
                    <a:gd name="connsiteY320" fmla="*/ 4222377 h 6158753"/>
                    <a:gd name="connsiteX321" fmla="*/ 2635624 w 7196053"/>
                    <a:gd name="connsiteY321" fmla="*/ 4155141 h 6158753"/>
                    <a:gd name="connsiteX322" fmla="*/ 2595283 w 7196053"/>
                    <a:gd name="connsiteY322" fmla="*/ 4128247 h 6158753"/>
                    <a:gd name="connsiteX323" fmla="*/ 2554941 w 7196053"/>
                    <a:gd name="connsiteY323" fmla="*/ 4047565 h 6158753"/>
                    <a:gd name="connsiteX324" fmla="*/ 2514600 w 7196053"/>
                    <a:gd name="connsiteY324" fmla="*/ 4034118 h 6158753"/>
                    <a:gd name="connsiteX325" fmla="*/ 2433918 w 7196053"/>
                    <a:gd name="connsiteY325" fmla="*/ 3993777 h 6158753"/>
                    <a:gd name="connsiteX326" fmla="*/ 2218765 w 7196053"/>
                    <a:gd name="connsiteY326" fmla="*/ 4007224 h 6158753"/>
                    <a:gd name="connsiteX327" fmla="*/ 2138083 w 7196053"/>
                    <a:gd name="connsiteY327" fmla="*/ 3993777 h 6158753"/>
                    <a:gd name="connsiteX328" fmla="*/ 2084294 w 7196053"/>
                    <a:gd name="connsiteY328" fmla="*/ 3926541 h 6158753"/>
                    <a:gd name="connsiteX329" fmla="*/ 2043953 w 7196053"/>
                    <a:gd name="connsiteY329" fmla="*/ 3886200 h 6158753"/>
                    <a:gd name="connsiteX330" fmla="*/ 1949824 w 7196053"/>
                    <a:gd name="connsiteY330" fmla="*/ 3778624 h 6158753"/>
                    <a:gd name="connsiteX331" fmla="*/ 1936377 w 7196053"/>
                    <a:gd name="connsiteY331" fmla="*/ 3738283 h 6158753"/>
                    <a:gd name="connsiteX332" fmla="*/ 1882588 w 7196053"/>
                    <a:gd name="connsiteY332" fmla="*/ 3671047 h 6158753"/>
                    <a:gd name="connsiteX333" fmla="*/ 1828800 w 7196053"/>
                    <a:gd name="connsiteY333" fmla="*/ 3603812 h 6158753"/>
                    <a:gd name="connsiteX334" fmla="*/ 1775012 w 7196053"/>
                    <a:gd name="connsiteY334" fmla="*/ 3523130 h 6158753"/>
                    <a:gd name="connsiteX335" fmla="*/ 1748118 w 7196053"/>
                    <a:gd name="connsiteY335" fmla="*/ 3482789 h 6158753"/>
                    <a:gd name="connsiteX336" fmla="*/ 1694330 w 7196053"/>
                    <a:gd name="connsiteY336" fmla="*/ 3415553 h 6158753"/>
                    <a:gd name="connsiteX337" fmla="*/ 1667435 w 7196053"/>
                    <a:gd name="connsiteY337" fmla="*/ 3388659 h 6158753"/>
                    <a:gd name="connsiteX338" fmla="*/ 1613647 w 7196053"/>
                    <a:gd name="connsiteY338" fmla="*/ 3267636 h 6158753"/>
                    <a:gd name="connsiteX339" fmla="*/ 1573306 w 7196053"/>
                    <a:gd name="connsiteY339" fmla="*/ 3186953 h 6158753"/>
                    <a:gd name="connsiteX340" fmla="*/ 1532965 w 7196053"/>
                    <a:gd name="connsiteY340" fmla="*/ 3065930 h 6158753"/>
                    <a:gd name="connsiteX341" fmla="*/ 1506071 w 7196053"/>
                    <a:gd name="connsiteY341" fmla="*/ 2985247 h 6158753"/>
                    <a:gd name="connsiteX342" fmla="*/ 1492624 w 7196053"/>
                    <a:gd name="connsiteY342" fmla="*/ 2931459 h 6158753"/>
                    <a:gd name="connsiteX343" fmla="*/ 1465730 w 7196053"/>
                    <a:gd name="connsiteY343" fmla="*/ 2850777 h 6158753"/>
                    <a:gd name="connsiteX344" fmla="*/ 1438835 w 7196053"/>
                    <a:gd name="connsiteY344" fmla="*/ 2770094 h 6158753"/>
                    <a:gd name="connsiteX345" fmla="*/ 1385047 w 7196053"/>
                    <a:gd name="connsiteY345" fmla="*/ 2608730 h 6158753"/>
                    <a:gd name="connsiteX346" fmla="*/ 1371600 w 7196053"/>
                    <a:gd name="connsiteY346" fmla="*/ 2568389 h 6158753"/>
                    <a:gd name="connsiteX347" fmla="*/ 1358153 w 7196053"/>
                    <a:gd name="connsiteY347" fmla="*/ 2528047 h 6158753"/>
                    <a:gd name="connsiteX348" fmla="*/ 1344706 w 7196053"/>
                    <a:gd name="connsiteY348" fmla="*/ 2407024 h 6158753"/>
                    <a:gd name="connsiteX349" fmla="*/ 1331259 w 7196053"/>
                    <a:gd name="connsiteY349" fmla="*/ 2447365 h 6158753"/>
                    <a:gd name="connsiteX350" fmla="*/ 1358153 w 7196053"/>
                    <a:gd name="connsiteY350" fmla="*/ 2662518 h 6158753"/>
                    <a:gd name="connsiteX351" fmla="*/ 1344706 w 7196053"/>
                    <a:gd name="connsiteY351" fmla="*/ 3025589 h 6158753"/>
                    <a:gd name="connsiteX352" fmla="*/ 1264024 w 7196053"/>
                    <a:gd name="connsiteY352" fmla="*/ 3186953 h 6158753"/>
                    <a:gd name="connsiteX353" fmla="*/ 1237130 w 7196053"/>
                    <a:gd name="connsiteY353" fmla="*/ 3227294 h 6158753"/>
                    <a:gd name="connsiteX354" fmla="*/ 1223683 w 7196053"/>
                    <a:gd name="connsiteY354" fmla="*/ 3267636 h 6158753"/>
                    <a:gd name="connsiteX355" fmla="*/ 1143000 w 7196053"/>
                    <a:gd name="connsiteY355" fmla="*/ 3227294 h 6158753"/>
                    <a:gd name="connsiteX356" fmla="*/ 1102659 w 7196053"/>
                    <a:gd name="connsiteY356" fmla="*/ 3146612 h 6158753"/>
                    <a:gd name="connsiteX357" fmla="*/ 1089212 w 7196053"/>
                    <a:gd name="connsiteY357" fmla="*/ 3106271 h 6158753"/>
                    <a:gd name="connsiteX358" fmla="*/ 1089212 w 7196053"/>
                    <a:gd name="connsiteY358" fmla="*/ 2070847 h 6158753"/>
                    <a:gd name="connsiteX359" fmla="*/ 1062318 w 7196053"/>
                    <a:gd name="connsiteY359" fmla="*/ 1828800 h 6158753"/>
                    <a:gd name="connsiteX360" fmla="*/ 1048871 w 7196053"/>
                    <a:gd name="connsiteY360" fmla="*/ 1788459 h 6158753"/>
                    <a:gd name="connsiteX361" fmla="*/ 1021977 w 7196053"/>
                    <a:gd name="connsiteY361" fmla="*/ 1586753 h 6158753"/>
                    <a:gd name="connsiteX362" fmla="*/ 995083 w 7196053"/>
                    <a:gd name="connsiteY362" fmla="*/ 1506071 h 6158753"/>
                    <a:gd name="connsiteX363" fmla="*/ 954741 w 7196053"/>
                    <a:gd name="connsiteY363" fmla="*/ 1385047 h 6158753"/>
                    <a:gd name="connsiteX364" fmla="*/ 941294 w 7196053"/>
                    <a:gd name="connsiteY364" fmla="*/ 1344706 h 6158753"/>
                    <a:gd name="connsiteX365" fmla="*/ 927847 w 7196053"/>
                    <a:gd name="connsiteY365" fmla="*/ 1264024 h 6158753"/>
                    <a:gd name="connsiteX366" fmla="*/ 914400 w 7196053"/>
                    <a:gd name="connsiteY366" fmla="*/ 1169894 h 6158753"/>
                    <a:gd name="connsiteX367" fmla="*/ 887506 w 7196053"/>
                    <a:gd name="connsiteY367" fmla="*/ 1089212 h 6158753"/>
                    <a:gd name="connsiteX368" fmla="*/ 874059 w 7196053"/>
                    <a:gd name="connsiteY368" fmla="*/ 1048871 h 6158753"/>
                    <a:gd name="connsiteX369" fmla="*/ 860612 w 7196053"/>
                    <a:gd name="connsiteY369" fmla="*/ 1008530 h 6158753"/>
                    <a:gd name="connsiteX370" fmla="*/ 847165 w 7196053"/>
                    <a:gd name="connsiteY370" fmla="*/ 954741 h 6158753"/>
                    <a:gd name="connsiteX371" fmla="*/ 806824 w 7196053"/>
                    <a:gd name="connsiteY371" fmla="*/ 336177 h 6158753"/>
                    <a:gd name="connsiteX372" fmla="*/ 820271 w 7196053"/>
                    <a:gd name="connsiteY372" fmla="*/ 94130 h 6158753"/>
                    <a:gd name="connsiteX373" fmla="*/ 860612 w 7196053"/>
                    <a:gd name="connsiteY373" fmla="*/ 80683 h 6158753"/>
                    <a:gd name="connsiteX374" fmla="*/ 941294 w 7196053"/>
                    <a:gd name="connsiteY374" fmla="*/ 40341 h 6158753"/>
                    <a:gd name="connsiteX375" fmla="*/ 1048871 w 7196053"/>
                    <a:gd name="connsiteY375" fmla="*/ 53789 h 6158753"/>
                    <a:gd name="connsiteX376" fmla="*/ 1116106 w 7196053"/>
                    <a:gd name="connsiteY376" fmla="*/ 121024 h 6158753"/>
                    <a:gd name="connsiteX377" fmla="*/ 1156447 w 7196053"/>
                    <a:gd name="connsiteY377" fmla="*/ 134471 h 6158753"/>
                    <a:gd name="connsiteX378" fmla="*/ 1210235 w 7196053"/>
                    <a:gd name="connsiteY378" fmla="*/ 255494 h 6158753"/>
                    <a:gd name="connsiteX379" fmla="*/ 1223683 w 7196053"/>
                    <a:gd name="connsiteY379" fmla="*/ 322730 h 6158753"/>
                    <a:gd name="connsiteX380" fmla="*/ 1250577 w 7196053"/>
                    <a:gd name="connsiteY380" fmla="*/ 510989 h 6158753"/>
                    <a:gd name="connsiteX381" fmla="*/ 1264024 w 7196053"/>
                    <a:gd name="connsiteY381" fmla="*/ 874059 h 6158753"/>
                    <a:gd name="connsiteX382" fmla="*/ 1304365 w 7196053"/>
                    <a:gd name="connsiteY382" fmla="*/ 1021977 h 6158753"/>
                    <a:gd name="connsiteX383" fmla="*/ 1317812 w 7196053"/>
                    <a:gd name="connsiteY383" fmla="*/ 1062318 h 6158753"/>
                    <a:gd name="connsiteX384" fmla="*/ 1358153 w 7196053"/>
                    <a:gd name="connsiteY384" fmla="*/ 1156447 h 6158753"/>
                    <a:gd name="connsiteX385" fmla="*/ 1465730 w 7196053"/>
                    <a:gd name="connsiteY385" fmla="*/ 1183341 h 6158753"/>
                    <a:gd name="connsiteX386" fmla="*/ 1667435 w 7196053"/>
                    <a:gd name="connsiteY386" fmla="*/ 1169894 h 6158753"/>
                    <a:gd name="connsiteX387" fmla="*/ 1748118 w 7196053"/>
                    <a:gd name="connsiteY387" fmla="*/ 1143000 h 6158753"/>
                    <a:gd name="connsiteX388" fmla="*/ 1788459 w 7196053"/>
                    <a:gd name="connsiteY388" fmla="*/ 1129553 h 6158753"/>
                    <a:gd name="connsiteX389" fmla="*/ 1828800 w 7196053"/>
                    <a:gd name="connsiteY389" fmla="*/ 1116106 h 6158753"/>
                    <a:gd name="connsiteX390" fmla="*/ 1896035 w 7196053"/>
                    <a:gd name="connsiteY390" fmla="*/ 1102659 h 6158753"/>
                    <a:gd name="connsiteX391" fmla="*/ 1936377 w 7196053"/>
                    <a:gd name="connsiteY391" fmla="*/ 1089212 h 6158753"/>
                    <a:gd name="connsiteX392" fmla="*/ 1990165 w 7196053"/>
                    <a:gd name="connsiteY392" fmla="*/ 1075765 h 6158753"/>
                    <a:gd name="connsiteX393" fmla="*/ 2070847 w 7196053"/>
                    <a:gd name="connsiteY393" fmla="*/ 1048871 h 6158753"/>
                    <a:gd name="connsiteX394" fmla="*/ 2433918 w 7196053"/>
                    <a:gd name="connsiteY394" fmla="*/ 1035424 h 6158753"/>
                    <a:gd name="connsiteX395" fmla="*/ 2608730 w 7196053"/>
                    <a:gd name="connsiteY395" fmla="*/ 1048871 h 6158753"/>
                    <a:gd name="connsiteX396" fmla="*/ 2649071 w 7196053"/>
                    <a:gd name="connsiteY396" fmla="*/ 1062318 h 6158753"/>
                    <a:gd name="connsiteX397" fmla="*/ 2716306 w 7196053"/>
                    <a:gd name="connsiteY397" fmla="*/ 1116106 h 6158753"/>
                    <a:gd name="connsiteX398" fmla="*/ 2783541 w 7196053"/>
                    <a:gd name="connsiteY398" fmla="*/ 1169894 h 6158753"/>
                    <a:gd name="connsiteX399" fmla="*/ 2837330 w 7196053"/>
                    <a:gd name="connsiteY399" fmla="*/ 1223683 h 6158753"/>
                    <a:gd name="connsiteX400" fmla="*/ 2864224 w 7196053"/>
                    <a:gd name="connsiteY400" fmla="*/ 1264024 h 6158753"/>
                    <a:gd name="connsiteX401" fmla="*/ 2918012 w 7196053"/>
                    <a:gd name="connsiteY401" fmla="*/ 1277471 h 6158753"/>
                    <a:gd name="connsiteX402" fmla="*/ 2998694 w 7196053"/>
                    <a:gd name="connsiteY402" fmla="*/ 1317812 h 6158753"/>
                    <a:gd name="connsiteX403" fmla="*/ 3039035 w 7196053"/>
                    <a:gd name="connsiteY403" fmla="*/ 1344706 h 6158753"/>
                    <a:gd name="connsiteX404" fmla="*/ 3065930 w 7196053"/>
                    <a:gd name="connsiteY404" fmla="*/ 1371600 h 6158753"/>
                    <a:gd name="connsiteX405" fmla="*/ 3146612 w 7196053"/>
                    <a:gd name="connsiteY405" fmla="*/ 1398494 h 6158753"/>
                    <a:gd name="connsiteX406" fmla="*/ 3213847 w 7196053"/>
                    <a:gd name="connsiteY406" fmla="*/ 1344706 h 6158753"/>
                    <a:gd name="connsiteX407" fmla="*/ 3294530 w 7196053"/>
                    <a:gd name="connsiteY407" fmla="*/ 1304365 h 6158753"/>
                    <a:gd name="connsiteX408" fmla="*/ 3375212 w 7196053"/>
                    <a:gd name="connsiteY408" fmla="*/ 1264024 h 6158753"/>
                    <a:gd name="connsiteX409" fmla="*/ 3415553 w 7196053"/>
                    <a:gd name="connsiteY409" fmla="*/ 1237130 h 6158753"/>
                    <a:gd name="connsiteX410" fmla="*/ 3496235 w 7196053"/>
                    <a:gd name="connsiteY410" fmla="*/ 1210236 h 6158753"/>
                    <a:gd name="connsiteX411" fmla="*/ 3765177 w 7196053"/>
                    <a:gd name="connsiteY411" fmla="*/ 1223683 h 6158753"/>
                    <a:gd name="connsiteX412" fmla="*/ 3872753 w 7196053"/>
                    <a:gd name="connsiteY412" fmla="*/ 1237130 h 6158753"/>
                    <a:gd name="connsiteX413" fmla="*/ 3953435 w 7196053"/>
                    <a:gd name="connsiteY413" fmla="*/ 1264024 h 6158753"/>
                    <a:gd name="connsiteX414" fmla="*/ 3980330 w 7196053"/>
                    <a:gd name="connsiteY414" fmla="*/ 1290918 h 6158753"/>
                    <a:gd name="connsiteX415" fmla="*/ 4101353 w 7196053"/>
                    <a:gd name="connsiteY415" fmla="*/ 1331259 h 6158753"/>
                    <a:gd name="connsiteX416" fmla="*/ 4141694 w 7196053"/>
                    <a:gd name="connsiteY416" fmla="*/ 1344706 h 6158753"/>
                    <a:gd name="connsiteX417" fmla="*/ 4182035 w 7196053"/>
                    <a:gd name="connsiteY417" fmla="*/ 1358153 h 6158753"/>
                    <a:gd name="connsiteX418" fmla="*/ 4208930 w 7196053"/>
                    <a:gd name="connsiteY418" fmla="*/ 1385047 h 6158753"/>
                    <a:gd name="connsiteX419" fmla="*/ 4289612 w 7196053"/>
                    <a:gd name="connsiteY419" fmla="*/ 1411941 h 6158753"/>
                    <a:gd name="connsiteX420" fmla="*/ 4356847 w 7196053"/>
                    <a:gd name="connsiteY420" fmla="*/ 1479177 h 6158753"/>
                    <a:gd name="connsiteX421" fmla="*/ 4437530 w 7196053"/>
                    <a:gd name="connsiteY421" fmla="*/ 1586753 h 6158753"/>
                    <a:gd name="connsiteX422" fmla="*/ 4464424 w 7196053"/>
                    <a:gd name="connsiteY422" fmla="*/ 1667436 h 6158753"/>
                    <a:gd name="connsiteX423" fmla="*/ 4491318 w 7196053"/>
                    <a:gd name="connsiteY423" fmla="*/ 1707777 h 6158753"/>
                    <a:gd name="connsiteX424" fmla="*/ 4518212 w 7196053"/>
                    <a:gd name="connsiteY424" fmla="*/ 1788459 h 6158753"/>
                    <a:gd name="connsiteX425" fmla="*/ 4531659 w 7196053"/>
                    <a:gd name="connsiteY425" fmla="*/ 1828800 h 6158753"/>
                    <a:gd name="connsiteX426" fmla="*/ 4531659 w 7196053"/>
                    <a:gd name="connsiteY426" fmla="*/ 2218765 h 6158753"/>
                    <a:gd name="connsiteX427" fmla="*/ 4518212 w 7196053"/>
                    <a:gd name="connsiteY427" fmla="*/ 2339789 h 6158753"/>
                    <a:gd name="connsiteX428" fmla="*/ 4545106 w 7196053"/>
                    <a:gd name="connsiteY428" fmla="*/ 2259106 h 6158753"/>
                    <a:gd name="connsiteX429" fmla="*/ 4558553 w 7196053"/>
                    <a:gd name="connsiteY429" fmla="*/ 2218765 h 6158753"/>
                    <a:gd name="connsiteX430" fmla="*/ 4572000 w 7196053"/>
                    <a:gd name="connsiteY430" fmla="*/ 2178424 h 6158753"/>
                    <a:gd name="connsiteX431" fmla="*/ 4585447 w 7196053"/>
                    <a:gd name="connsiteY431" fmla="*/ 2097741 h 6158753"/>
                    <a:gd name="connsiteX432" fmla="*/ 4612341 w 7196053"/>
                    <a:gd name="connsiteY432" fmla="*/ 1990165 h 6158753"/>
                    <a:gd name="connsiteX433" fmla="*/ 4666130 w 7196053"/>
                    <a:gd name="connsiteY433" fmla="*/ 1922930 h 6158753"/>
                    <a:gd name="connsiteX434" fmla="*/ 4693024 w 7196053"/>
                    <a:gd name="connsiteY434" fmla="*/ 1842247 h 6158753"/>
                    <a:gd name="connsiteX435" fmla="*/ 4733365 w 7196053"/>
                    <a:gd name="connsiteY435" fmla="*/ 1761565 h 6158753"/>
                    <a:gd name="connsiteX436" fmla="*/ 4787153 w 7196053"/>
                    <a:gd name="connsiteY436" fmla="*/ 1640541 h 6158753"/>
                    <a:gd name="connsiteX437" fmla="*/ 4827494 w 7196053"/>
                    <a:gd name="connsiteY437" fmla="*/ 1506071 h 6158753"/>
                    <a:gd name="connsiteX438" fmla="*/ 4840941 w 7196053"/>
                    <a:gd name="connsiteY438" fmla="*/ 1465730 h 6158753"/>
                    <a:gd name="connsiteX439" fmla="*/ 4854388 w 7196053"/>
                    <a:gd name="connsiteY439" fmla="*/ 1425389 h 6158753"/>
                    <a:gd name="connsiteX440" fmla="*/ 4881283 w 7196053"/>
                    <a:gd name="connsiteY440" fmla="*/ 1398494 h 6158753"/>
                    <a:gd name="connsiteX441" fmla="*/ 4908177 w 7196053"/>
                    <a:gd name="connsiteY441" fmla="*/ 1317812 h 6158753"/>
                    <a:gd name="connsiteX442" fmla="*/ 4921624 w 7196053"/>
                    <a:gd name="connsiteY442" fmla="*/ 1277471 h 6158753"/>
                    <a:gd name="connsiteX443" fmla="*/ 4948518 w 7196053"/>
                    <a:gd name="connsiteY443" fmla="*/ 1237130 h 6158753"/>
                    <a:gd name="connsiteX444" fmla="*/ 5002306 w 7196053"/>
                    <a:gd name="connsiteY444" fmla="*/ 1116106 h 6158753"/>
                    <a:gd name="connsiteX445" fmla="*/ 5042647 w 7196053"/>
                    <a:gd name="connsiteY445" fmla="*/ 1089212 h 6158753"/>
                    <a:gd name="connsiteX446" fmla="*/ 5056094 w 7196053"/>
                    <a:gd name="connsiteY446" fmla="*/ 1048871 h 6158753"/>
                    <a:gd name="connsiteX447" fmla="*/ 5136777 w 7196053"/>
                    <a:gd name="connsiteY447" fmla="*/ 1021977 h 6158753"/>
                    <a:gd name="connsiteX448" fmla="*/ 5177118 w 7196053"/>
                    <a:gd name="connsiteY448" fmla="*/ 995083 h 6158753"/>
                    <a:gd name="connsiteX449" fmla="*/ 5257800 w 7196053"/>
                    <a:gd name="connsiteY449" fmla="*/ 968189 h 6158753"/>
                    <a:gd name="connsiteX450" fmla="*/ 5298141 w 7196053"/>
                    <a:gd name="connsiteY450" fmla="*/ 954741 h 6158753"/>
                    <a:gd name="connsiteX451" fmla="*/ 5392271 w 7196053"/>
                    <a:gd name="connsiteY451" fmla="*/ 941294 h 6158753"/>
                    <a:gd name="connsiteX452" fmla="*/ 5459506 w 7196053"/>
                    <a:gd name="connsiteY452" fmla="*/ 887506 h 6158753"/>
                    <a:gd name="connsiteX453" fmla="*/ 5580530 w 7196053"/>
                    <a:gd name="connsiteY453" fmla="*/ 833718 h 6158753"/>
                    <a:gd name="connsiteX454" fmla="*/ 5620871 w 7196053"/>
                    <a:gd name="connsiteY454" fmla="*/ 820271 h 6158753"/>
                    <a:gd name="connsiteX455" fmla="*/ 5674659 w 7196053"/>
                    <a:gd name="connsiteY455" fmla="*/ 806824 h 6158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7196053" h="6158753">
                      <a:moveTo>
                        <a:pt x="753035" y="67236"/>
                      </a:moveTo>
                      <a:cubicBezTo>
                        <a:pt x="730623" y="62754"/>
                        <a:pt x="707850" y="59803"/>
                        <a:pt x="685800" y="53789"/>
                      </a:cubicBezTo>
                      <a:cubicBezTo>
                        <a:pt x="658450" y="46330"/>
                        <a:pt x="632620" y="33770"/>
                        <a:pt x="605118" y="26894"/>
                      </a:cubicBezTo>
                      <a:cubicBezTo>
                        <a:pt x="537579" y="10009"/>
                        <a:pt x="568863" y="19291"/>
                        <a:pt x="510988" y="0"/>
                      </a:cubicBezTo>
                      <a:cubicBezTo>
                        <a:pt x="488576" y="4482"/>
                        <a:pt x="465926" y="7904"/>
                        <a:pt x="443753" y="13447"/>
                      </a:cubicBezTo>
                      <a:cubicBezTo>
                        <a:pt x="430002" y="16885"/>
                        <a:pt x="413435" y="16871"/>
                        <a:pt x="403412" y="26894"/>
                      </a:cubicBezTo>
                      <a:cubicBezTo>
                        <a:pt x="393389" y="36917"/>
                        <a:pt x="396304" y="54558"/>
                        <a:pt x="389965" y="67236"/>
                      </a:cubicBezTo>
                      <a:cubicBezTo>
                        <a:pt x="382738" y="81691"/>
                        <a:pt x="372036" y="94130"/>
                        <a:pt x="363071" y="107577"/>
                      </a:cubicBezTo>
                      <a:cubicBezTo>
                        <a:pt x="291962" y="392015"/>
                        <a:pt x="336177" y="198044"/>
                        <a:pt x="336177" y="887506"/>
                      </a:cubicBezTo>
                      <a:cubicBezTo>
                        <a:pt x="336177" y="1201952"/>
                        <a:pt x="328570" y="1145309"/>
                        <a:pt x="363071" y="1317812"/>
                      </a:cubicBezTo>
                      <a:cubicBezTo>
                        <a:pt x="369338" y="1443153"/>
                        <a:pt x="389965" y="1834996"/>
                        <a:pt x="389965" y="1936377"/>
                      </a:cubicBezTo>
                      <a:cubicBezTo>
                        <a:pt x="389965" y="2070922"/>
                        <a:pt x="383409" y="2205420"/>
                        <a:pt x="376518" y="2339789"/>
                      </a:cubicBezTo>
                      <a:cubicBezTo>
                        <a:pt x="374439" y="2380325"/>
                        <a:pt x="372915" y="2421435"/>
                        <a:pt x="363071" y="2460812"/>
                      </a:cubicBezTo>
                      <a:cubicBezTo>
                        <a:pt x="359151" y="2476491"/>
                        <a:pt x="345142" y="2487706"/>
                        <a:pt x="336177" y="2501153"/>
                      </a:cubicBezTo>
                      <a:cubicBezTo>
                        <a:pt x="331695" y="2519082"/>
                        <a:pt x="328041" y="2537239"/>
                        <a:pt x="322730" y="2554941"/>
                      </a:cubicBezTo>
                      <a:cubicBezTo>
                        <a:pt x="314584" y="2582095"/>
                        <a:pt x="301395" y="2607825"/>
                        <a:pt x="295835" y="2635624"/>
                      </a:cubicBezTo>
                      <a:cubicBezTo>
                        <a:pt x="255275" y="2838424"/>
                        <a:pt x="306924" y="2585720"/>
                        <a:pt x="268941" y="2756647"/>
                      </a:cubicBezTo>
                      <a:cubicBezTo>
                        <a:pt x="263983" y="2778959"/>
                        <a:pt x="261037" y="2801710"/>
                        <a:pt x="255494" y="2823883"/>
                      </a:cubicBezTo>
                      <a:cubicBezTo>
                        <a:pt x="242880" y="2874339"/>
                        <a:pt x="238243" y="2864135"/>
                        <a:pt x="215153" y="2918012"/>
                      </a:cubicBezTo>
                      <a:cubicBezTo>
                        <a:pt x="209569" y="2931040"/>
                        <a:pt x="205600" y="2944724"/>
                        <a:pt x="201706" y="2958353"/>
                      </a:cubicBezTo>
                      <a:cubicBezTo>
                        <a:pt x="196629" y="2976123"/>
                        <a:pt x="193336" y="2994371"/>
                        <a:pt x="188259" y="3012141"/>
                      </a:cubicBezTo>
                      <a:cubicBezTo>
                        <a:pt x="184365" y="3025770"/>
                        <a:pt x="178250" y="3038732"/>
                        <a:pt x="174812" y="3052483"/>
                      </a:cubicBezTo>
                      <a:cubicBezTo>
                        <a:pt x="169269" y="3074656"/>
                        <a:pt x="167379" y="3097668"/>
                        <a:pt x="161365" y="3119718"/>
                      </a:cubicBezTo>
                      <a:cubicBezTo>
                        <a:pt x="153906" y="3147068"/>
                        <a:pt x="143436" y="3173506"/>
                        <a:pt x="134471" y="3200400"/>
                      </a:cubicBezTo>
                      <a:cubicBezTo>
                        <a:pt x="129989" y="3231777"/>
                        <a:pt x="126532" y="3263317"/>
                        <a:pt x="121024" y="3294530"/>
                      </a:cubicBezTo>
                      <a:cubicBezTo>
                        <a:pt x="113080" y="3339545"/>
                        <a:pt x="99800" y="3383642"/>
                        <a:pt x="94130" y="3429000"/>
                      </a:cubicBezTo>
                      <a:cubicBezTo>
                        <a:pt x="77848" y="3559256"/>
                        <a:pt x="87771" y="3501141"/>
                        <a:pt x="67235" y="3603812"/>
                      </a:cubicBezTo>
                      <a:cubicBezTo>
                        <a:pt x="58270" y="3702424"/>
                        <a:pt x="49583" y="3801061"/>
                        <a:pt x="40341" y="3899647"/>
                      </a:cubicBezTo>
                      <a:cubicBezTo>
                        <a:pt x="36136" y="3944498"/>
                        <a:pt x="30103" y="3989185"/>
                        <a:pt x="26894" y="4034118"/>
                      </a:cubicBezTo>
                      <a:cubicBezTo>
                        <a:pt x="12130" y="4240811"/>
                        <a:pt x="28706" y="4161343"/>
                        <a:pt x="0" y="4276165"/>
                      </a:cubicBezTo>
                      <a:cubicBezTo>
                        <a:pt x="2026" y="4351120"/>
                        <a:pt x="-4431" y="4708996"/>
                        <a:pt x="26894" y="4881283"/>
                      </a:cubicBezTo>
                      <a:cubicBezTo>
                        <a:pt x="29430" y="4895229"/>
                        <a:pt x="36903" y="4907873"/>
                        <a:pt x="40341" y="4921624"/>
                      </a:cubicBezTo>
                      <a:cubicBezTo>
                        <a:pt x="64818" y="5019533"/>
                        <a:pt x="43251" y="4961616"/>
                        <a:pt x="67235" y="5069541"/>
                      </a:cubicBezTo>
                      <a:cubicBezTo>
                        <a:pt x="75149" y="5105154"/>
                        <a:pt x="91134" y="5130786"/>
                        <a:pt x="107577" y="5163671"/>
                      </a:cubicBezTo>
                      <a:cubicBezTo>
                        <a:pt x="114298" y="5203999"/>
                        <a:pt x="124241" y="5289521"/>
                        <a:pt x="147918" y="5325036"/>
                      </a:cubicBezTo>
                      <a:cubicBezTo>
                        <a:pt x="174927" y="5365550"/>
                        <a:pt x="181233" y="5371395"/>
                        <a:pt x="201706" y="5419165"/>
                      </a:cubicBezTo>
                      <a:cubicBezTo>
                        <a:pt x="207290" y="5432193"/>
                        <a:pt x="211259" y="5445877"/>
                        <a:pt x="215153" y="5459506"/>
                      </a:cubicBezTo>
                      <a:cubicBezTo>
                        <a:pt x="220230" y="5477276"/>
                        <a:pt x="221320" y="5496307"/>
                        <a:pt x="228600" y="5513294"/>
                      </a:cubicBezTo>
                      <a:cubicBezTo>
                        <a:pt x="234966" y="5528149"/>
                        <a:pt x="248930" y="5538867"/>
                        <a:pt x="255494" y="5553636"/>
                      </a:cubicBezTo>
                      <a:cubicBezTo>
                        <a:pt x="255496" y="5553641"/>
                        <a:pt x="289110" y="5654486"/>
                        <a:pt x="295835" y="5674659"/>
                      </a:cubicBezTo>
                      <a:cubicBezTo>
                        <a:pt x="300318" y="5688106"/>
                        <a:pt x="301420" y="5703206"/>
                        <a:pt x="309283" y="5715000"/>
                      </a:cubicBezTo>
                      <a:cubicBezTo>
                        <a:pt x="318248" y="5728447"/>
                        <a:pt x="328159" y="5741309"/>
                        <a:pt x="336177" y="5755341"/>
                      </a:cubicBezTo>
                      <a:cubicBezTo>
                        <a:pt x="350240" y="5779951"/>
                        <a:pt x="368123" y="5827629"/>
                        <a:pt x="389965" y="5849471"/>
                      </a:cubicBezTo>
                      <a:cubicBezTo>
                        <a:pt x="401393" y="5860899"/>
                        <a:pt x="418878" y="5864937"/>
                        <a:pt x="430306" y="5876365"/>
                      </a:cubicBezTo>
                      <a:cubicBezTo>
                        <a:pt x="446153" y="5892212"/>
                        <a:pt x="454800" y="5914306"/>
                        <a:pt x="470647" y="5930153"/>
                      </a:cubicBezTo>
                      <a:cubicBezTo>
                        <a:pt x="496715" y="5956221"/>
                        <a:pt x="518519" y="5959557"/>
                        <a:pt x="551330" y="5970494"/>
                      </a:cubicBezTo>
                      <a:cubicBezTo>
                        <a:pt x="564777" y="5979459"/>
                        <a:pt x="577216" y="5990161"/>
                        <a:pt x="591671" y="5997389"/>
                      </a:cubicBezTo>
                      <a:cubicBezTo>
                        <a:pt x="604349" y="6003728"/>
                        <a:pt x="617844" y="6010400"/>
                        <a:pt x="632012" y="6010836"/>
                      </a:cubicBezTo>
                      <a:cubicBezTo>
                        <a:pt x="909823" y="6019384"/>
                        <a:pt x="1187824" y="6019801"/>
                        <a:pt x="1465730" y="6024283"/>
                      </a:cubicBezTo>
                      <a:cubicBezTo>
                        <a:pt x="1483659" y="6028765"/>
                        <a:pt x="1501288" y="6034692"/>
                        <a:pt x="1519518" y="6037730"/>
                      </a:cubicBezTo>
                      <a:cubicBezTo>
                        <a:pt x="1721077" y="6071323"/>
                        <a:pt x="2007771" y="6060694"/>
                        <a:pt x="2164977" y="6064624"/>
                      </a:cubicBezTo>
                      <a:lnTo>
                        <a:pt x="3818965" y="6051177"/>
                      </a:lnTo>
                      <a:cubicBezTo>
                        <a:pt x="4866816" y="6040262"/>
                        <a:pt x="4426718" y="6016390"/>
                        <a:pt x="4948518" y="6051177"/>
                      </a:cubicBezTo>
                      <a:lnTo>
                        <a:pt x="5029200" y="6078071"/>
                      </a:lnTo>
                      <a:cubicBezTo>
                        <a:pt x="5042647" y="6082553"/>
                        <a:pt x="5055476" y="6089760"/>
                        <a:pt x="5069541" y="6091518"/>
                      </a:cubicBezTo>
                      <a:cubicBezTo>
                        <a:pt x="5105400" y="6096000"/>
                        <a:pt x="5141159" y="6101369"/>
                        <a:pt x="5177118" y="6104965"/>
                      </a:cubicBezTo>
                      <a:cubicBezTo>
                        <a:pt x="5230825" y="6110336"/>
                        <a:pt x="5284751" y="6113295"/>
                        <a:pt x="5338483" y="6118412"/>
                      </a:cubicBezTo>
                      <a:cubicBezTo>
                        <a:pt x="5378889" y="6122260"/>
                        <a:pt x="5419165" y="6127377"/>
                        <a:pt x="5459506" y="6131859"/>
                      </a:cubicBezTo>
                      <a:cubicBezTo>
                        <a:pt x="5551190" y="6154780"/>
                        <a:pt x="5554325" y="6158753"/>
                        <a:pt x="5688106" y="6158753"/>
                      </a:cubicBezTo>
                      <a:cubicBezTo>
                        <a:pt x="5997421" y="6158753"/>
                        <a:pt x="6306671" y="6149788"/>
                        <a:pt x="6615953" y="6145306"/>
                      </a:cubicBezTo>
                      <a:cubicBezTo>
                        <a:pt x="6717355" y="6111505"/>
                        <a:pt x="6592362" y="6157101"/>
                        <a:pt x="6696635" y="6104965"/>
                      </a:cubicBezTo>
                      <a:cubicBezTo>
                        <a:pt x="6709313" y="6098626"/>
                        <a:pt x="6723530" y="6096000"/>
                        <a:pt x="6736977" y="6091518"/>
                      </a:cubicBezTo>
                      <a:cubicBezTo>
                        <a:pt x="6763871" y="6073589"/>
                        <a:pt x="6786995" y="6047951"/>
                        <a:pt x="6817659" y="6037730"/>
                      </a:cubicBezTo>
                      <a:lnTo>
                        <a:pt x="6898341" y="6010836"/>
                      </a:lnTo>
                      <a:cubicBezTo>
                        <a:pt x="6907306" y="6001871"/>
                        <a:pt x="6923662" y="5996521"/>
                        <a:pt x="6925235" y="5983941"/>
                      </a:cubicBezTo>
                      <a:cubicBezTo>
                        <a:pt x="6928617" y="5956887"/>
                        <a:pt x="6915934" y="5930207"/>
                        <a:pt x="6911788" y="5903259"/>
                      </a:cubicBezTo>
                      <a:cubicBezTo>
                        <a:pt x="6906969" y="5871933"/>
                        <a:pt x="6904011" y="5840314"/>
                        <a:pt x="6898341" y="5809130"/>
                      </a:cubicBezTo>
                      <a:cubicBezTo>
                        <a:pt x="6895035" y="5790947"/>
                        <a:pt x="6888903" y="5773382"/>
                        <a:pt x="6884894" y="5755341"/>
                      </a:cubicBezTo>
                      <a:cubicBezTo>
                        <a:pt x="6879936" y="5733030"/>
                        <a:pt x="6879472" y="5709506"/>
                        <a:pt x="6871447" y="5688106"/>
                      </a:cubicBezTo>
                      <a:cubicBezTo>
                        <a:pt x="6865772" y="5672974"/>
                        <a:pt x="6851117" y="5662533"/>
                        <a:pt x="6844553" y="5647765"/>
                      </a:cubicBezTo>
                      <a:cubicBezTo>
                        <a:pt x="6833039" y="5621860"/>
                        <a:pt x="6826624" y="5593977"/>
                        <a:pt x="6817659" y="5567083"/>
                      </a:cubicBezTo>
                      <a:lnTo>
                        <a:pt x="6790765" y="5486400"/>
                      </a:lnTo>
                      <a:cubicBezTo>
                        <a:pt x="6786283" y="5472953"/>
                        <a:pt x="6780756" y="5459810"/>
                        <a:pt x="6777318" y="5446059"/>
                      </a:cubicBezTo>
                      <a:lnTo>
                        <a:pt x="6763871" y="5392271"/>
                      </a:lnTo>
                      <a:cubicBezTo>
                        <a:pt x="6773445" y="5095487"/>
                        <a:pt x="6774745" y="4978819"/>
                        <a:pt x="6790765" y="4706471"/>
                      </a:cubicBezTo>
                      <a:cubicBezTo>
                        <a:pt x="6794459" y="4643667"/>
                        <a:pt x="6798516" y="4580867"/>
                        <a:pt x="6804212" y="4518212"/>
                      </a:cubicBezTo>
                      <a:cubicBezTo>
                        <a:pt x="6810943" y="4444167"/>
                        <a:pt x="6819336" y="4400571"/>
                        <a:pt x="6831106" y="4329953"/>
                      </a:cubicBezTo>
                      <a:cubicBezTo>
                        <a:pt x="6826624" y="3890682"/>
                        <a:pt x="6825793" y="3451359"/>
                        <a:pt x="6817659" y="3012141"/>
                      </a:cubicBezTo>
                      <a:cubicBezTo>
                        <a:pt x="6816825" y="2967102"/>
                        <a:pt x="6804212" y="2922718"/>
                        <a:pt x="6804212" y="2877671"/>
                      </a:cubicBezTo>
                      <a:cubicBezTo>
                        <a:pt x="6804212" y="2747605"/>
                        <a:pt x="6809791" y="2617533"/>
                        <a:pt x="6817659" y="2487706"/>
                      </a:cubicBezTo>
                      <a:cubicBezTo>
                        <a:pt x="6818777" y="2469259"/>
                        <a:pt x="6827097" y="2451959"/>
                        <a:pt x="6831106" y="2433918"/>
                      </a:cubicBezTo>
                      <a:cubicBezTo>
                        <a:pt x="6836064" y="2411607"/>
                        <a:pt x="6840071" y="2389095"/>
                        <a:pt x="6844553" y="2366683"/>
                      </a:cubicBezTo>
                      <a:cubicBezTo>
                        <a:pt x="6849035" y="2321859"/>
                        <a:pt x="6849698" y="2276488"/>
                        <a:pt x="6858000" y="2232212"/>
                      </a:cubicBezTo>
                      <a:cubicBezTo>
                        <a:pt x="6868086" y="2178418"/>
                        <a:pt x="6886574" y="2158257"/>
                        <a:pt x="6898341" y="2111189"/>
                      </a:cubicBezTo>
                      <a:cubicBezTo>
                        <a:pt x="6907993" y="2072580"/>
                        <a:pt x="6922311" y="2009462"/>
                        <a:pt x="6938683" y="1976718"/>
                      </a:cubicBezTo>
                      <a:cubicBezTo>
                        <a:pt x="6947648" y="1958789"/>
                        <a:pt x="6957681" y="1941355"/>
                        <a:pt x="6965577" y="1922930"/>
                      </a:cubicBezTo>
                      <a:cubicBezTo>
                        <a:pt x="6971161" y="1909902"/>
                        <a:pt x="6972140" y="1894980"/>
                        <a:pt x="6979024" y="1882589"/>
                      </a:cubicBezTo>
                      <a:cubicBezTo>
                        <a:pt x="6994721" y="1854334"/>
                        <a:pt x="7032812" y="1801906"/>
                        <a:pt x="7032812" y="1801906"/>
                      </a:cubicBezTo>
                      <a:cubicBezTo>
                        <a:pt x="7060798" y="1689962"/>
                        <a:pt x="7026721" y="1800641"/>
                        <a:pt x="7073153" y="1707777"/>
                      </a:cubicBezTo>
                      <a:cubicBezTo>
                        <a:pt x="7128829" y="1596425"/>
                        <a:pt x="7036416" y="1742714"/>
                        <a:pt x="7113494" y="1627094"/>
                      </a:cubicBezTo>
                      <a:cubicBezTo>
                        <a:pt x="7117976" y="1609165"/>
                        <a:pt x="7120452" y="1590610"/>
                        <a:pt x="7126941" y="1573306"/>
                      </a:cubicBezTo>
                      <a:cubicBezTo>
                        <a:pt x="7133979" y="1554537"/>
                        <a:pt x="7148075" y="1538718"/>
                        <a:pt x="7153835" y="1519518"/>
                      </a:cubicBezTo>
                      <a:cubicBezTo>
                        <a:pt x="7161670" y="1493403"/>
                        <a:pt x="7161936" y="1465572"/>
                        <a:pt x="7167283" y="1438836"/>
                      </a:cubicBezTo>
                      <a:cubicBezTo>
                        <a:pt x="7170908" y="1420713"/>
                        <a:pt x="7176248" y="1402977"/>
                        <a:pt x="7180730" y="1385047"/>
                      </a:cubicBezTo>
                      <a:cubicBezTo>
                        <a:pt x="7199611" y="1120716"/>
                        <a:pt x="7202655" y="1173561"/>
                        <a:pt x="7180730" y="833718"/>
                      </a:cubicBezTo>
                      <a:cubicBezTo>
                        <a:pt x="7178600" y="800703"/>
                        <a:pt x="7145221" y="723410"/>
                        <a:pt x="7140388" y="699247"/>
                      </a:cubicBezTo>
                      <a:cubicBezTo>
                        <a:pt x="7131423" y="654424"/>
                        <a:pt x="7127949" y="608142"/>
                        <a:pt x="7113494" y="564777"/>
                      </a:cubicBezTo>
                      <a:cubicBezTo>
                        <a:pt x="7109012" y="551330"/>
                        <a:pt x="7107340" y="536590"/>
                        <a:pt x="7100047" y="524436"/>
                      </a:cubicBezTo>
                      <a:cubicBezTo>
                        <a:pt x="7076577" y="485318"/>
                        <a:pt x="7032704" y="484058"/>
                        <a:pt x="6992471" y="470647"/>
                      </a:cubicBezTo>
                      <a:lnTo>
                        <a:pt x="6952130" y="457200"/>
                      </a:lnTo>
                      <a:lnTo>
                        <a:pt x="6911788" y="443753"/>
                      </a:lnTo>
                      <a:cubicBezTo>
                        <a:pt x="6831106" y="448235"/>
                        <a:pt x="6750290" y="450756"/>
                        <a:pt x="6669741" y="457200"/>
                      </a:cubicBezTo>
                      <a:cubicBezTo>
                        <a:pt x="6638147" y="459728"/>
                        <a:pt x="6606938" y="465828"/>
                        <a:pt x="6575612" y="470647"/>
                      </a:cubicBezTo>
                      <a:cubicBezTo>
                        <a:pt x="6548664" y="474793"/>
                        <a:pt x="6522142" y="482393"/>
                        <a:pt x="6494930" y="484094"/>
                      </a:cubicBezTo>
                      <a:cubicBezTo>
                        <a:pt x="6378530" y="491369"/>
                        <a:pt x="6261847" y="493059"/>
                        <a:pt x="6145306" y="497541"/>
                      </a:cubicBezTo>
                      <a:cubicBezTo>
                        <a:pt x="6118412" y="502024"/>
                        <a:pt x="6091240" y="505074"/>
                        <a:pt x="6064624" y="510989"/>
                      </a:cubicBezTo>
                      <a:cubicBezTo>
                        <a:pt x="6050787" y="514064"/>
                        <a:pt x="6038229" y="521900"/>
                        <a:pt x="6024283" y="524436"/>
                      </a:cubicBezTo>
                      <a:cubicBezTo>
                        <a:pt x="5988728" y="530901"/>
                        <a:pt x="5952565" y="533401"/>
                        <a:pt x="5916706" y="537883"/>
                      </a:cubicBezTo>
                      <a:lnTo>
                        <a:pt x="5795683" y="578224"/>
                      </a:lnTo>
                      <a:lnTo>
                        <a:pt x="5755341" y="591671"/>
                      </a:lnTo>
                      <a:cubicBezTo>
                        <a:pt x="5741894" y="600636"/>
                        <a:pt x="5725096" y="605945"/>
                        <a:pt x="5715000" y="618565"/>
                      </a:cubicBezTo>
                      <a:cubicBezTo>
                        <a:pt x="5706145" y="629633"/>
                        <a:pt x="5707892" y="646228"/>
                        <a:pt x="5701553" y="658906"/>
                      </a:cubicBezTo>
                      <a:cubicBezTo>
                        <a:pt x="5694325" y="673361"/>
                        <a:pt x="5683624" y="685800"/>
                        <a:pt x="5674659" y="699247"/>
                      </a:cubicBezTo>
                      <a:cubicBezTo>
                        <a:pt x="5641646" y="798288"/>
                        <a:pt x="5639392" y="764958"/>
                        <a:pt x="5661212" y="874059"/>
                      </a:cubicBezTo>
                      <a:cubicBezTo>
                        <a:pt x="5663992" y="887958"/>
                        <a:pt x="5670177" y="900953"/>
                        <a:pt x="5674659" y="914400"/>
                      </a:cubicBezTo>
                      <a:cubicBezTo>
                        <a:pt x="5670177" y="927847"/>
                        <a:pt x="5670067" y="943673"/>
                        <a:pt x="5661212" y="954741"/>
                      </a:cubicBezTo>
                      <a:cubicBezTo>
                        <a:pt x="5642253" y="978440"/>
                        <a:pt x="5607107" y="986224"/>
                        <a:pt x="5580530" y="995083"/>
                      </a:cubicBezTo>
                      <a:cubicBezTo>
                        <a:pt x="5543413" y="1106430"/>
                        <a:pt x="5569361" y="1052176"/>
                        <a:pt x="5499847" y="1156447"/>
                      </a:cubicBezTo>
                      <a:cubicBezTo>
                        <a:pt x="5490882" y="1169894"/>
                        <a:pt x="5488285" y="1191678"/>
                        <a:pt x="5472953" y="1196789"/>
                      </a:cubicBezTo>
                      <a:lnTo>
                        <a:pt x="5432612" y="1210236"/>
                      </a:lnTo>
                      <a:cubicBezTo>
                        <a:pt x="5398813" y="1311634"/>
                        <a:pt x="5444406" y="1186648"/>
                        <a:pt x="5392271" y="1290918"/>
                      </a:cubicBezTo>
                      <a:cubicBezTo>
                        <a:pt x="5363638" y="1348185"/>
                        <a:pt x="5398175" y="1317648"/>
                        <a:pt x="5351930" y="1371600"/>
                      </a:cubicBezTo>
                      <a:cubicBezTo>
                        <a:pt x="5335428" y="1390852"/>
                        <a:pt x="5298141" y="1425389"/>
                        <a:pt x="5298141" y="1425389"/>
                      </a:cubicBezTo>
                      <a:cubicBezTo>
                        <a:pt x="5267859" y="1516235"/>
                        <a:pt x="5309856" y="1417764"/>
                        <a:pt x="5244353" y="1492624"/>
                      </a:cubicBezTo>
                      <a:cubicBezTo>
                        <a:pt x="5223068" y="1516949"/>
                        <a:pt x="5208494" y="1546412"/>
                        <a:pt x="5190565" y="1573306"/>
                      </a:cubicBezTo>
                      <a:lnTo>
                        <a:pt x="5163671" y="1613647"/>
                      </a:lnTo>
                      <a:cubicBezTo>
                        <a:pt x="5129872" y="1715045"/>
                        <a:pt x="5175464" y="1590062"/>
                        <a:pt x="5123330" y="1694330"/>
                      </a:cubicBezTo>
                      <a:cubicBezTo>
                        <a:pt x="5088418" y="1764153"/>
                        <a:pt x="5135519" y="1709036"/>
                        <a:pt x="5082988" y="1761565"/>
                      </a:cubicBezTo>
                      <a:cubicBezTo>
                        <a:pt x="5059320" y="1832570"/>
                        <a:pt x="5077403" y="1790113"/>
                        <a:pt x="5015753" y="1882589"/>
                      </a:cubicBezTo>
                      <a:cubicBezTo>
                        <a:pt x="5006788" y="1896036"/>
                        <a:pt x="4993970" y="1907598"/>
                        <a:pt x="4988859" y="1922930"/>
                      </a:cubicBezTo>
                      <a:cubicBezTo>
                        <a:pt x="4984377" y="1936377"/>
                        <a:pt x="4982296" y="1950880"/>
                        <a:pt x="4975412" y="1963271"/>
                      </a:cubicBezTo>
                      <a:cubicBezTo>
                        <a:pt x="4959715" y="1991526"/>
                        <a:pt x="4931845" y="2013289"/>
                        <a:pt x="4921624" y="2043953"/>
                      </a:cubicBezTo>
                      <a:cubicBezTo>
                        <a:pt x="4917142" y="2057400"/>
                        <a:pt x="4916416" y="2072760"/>
                        <a:pt x="4908177" y="2084294"/>
                      </a:cubicBezTo>
                      <a:cubicBezTo>
                        <a:pt x="4893439" y="2104927"/>
                        <a:pt x="4854388" y="2138083"/>
                        <a:pt x="4854388" y="2138083"/>
                      </a:cubicBezTo>
                      <a:cubicBezTo>
                        <a:pt x="4849906" y="2151530"/>
                        <a:pt x="4847825" y="2166033"/>
                        <a:pt x="4840941" y="2178424"/>
                      </a:cubicBezTo>
                      <a:cubicBezTo>
                        <a:pt x="4825244" y="2206679"/>
                        <a:pt x="4797374" y="2228442"/>
                        <a:pt x="4787153" y="2259106"/>
                      </a:cubicBezTo>
                      <a:cubicBezTo>
                        <a:pt x="4738112" y="2406228"/>
                        <a:pt x="4816325" y="2183384"/>
                        <a:pt x="4746812" y="2339789"/>
                      </a:cubicBezTo>
                      <a:cubicBezTo>
                        <a:pt x="4735299" y="2365694"/>
                        <a:pt x="4735643" y="2396883"/>
                        <a:pt x="4719918" y="2420471"/>
                      </a:cubicBezTo>
                      <a:cubicBezTo>
                        <a:pt x="4710953" y="2433918"/>
                        <a:pt x="4699588" y="2446044"/>
                        <a:pt x="4693024" y="2460812"/>
                      </a:cubicBezTo>
                      <a:cubicBezTo>
                        <a:pt x="4681510" y="2486717"/>
                        <a:pt x="4675095" y="2514600"/>
                        <a:pt x="4666130" y="2541494"/>
                      </a:cubicBezTo>
                      <a:cubicBezTo>
                        <a:pt x="4661648" y="2554941"/>
                        <a:pt x="4662706" y="2571813"/>
                        <a:pt x="4652683" y="2581836"/>
                      </a:cubicBezTo>
                      <a:lnTo>
                        <a:pt x="4625788" y="2608730"/>
                      </a:lnTo>
                      <a:lnTo>
                        <a:pt x="4585447" y="2729753"/>
                      </a:lnTo>
                      <a:cubicBezTo>
                        <a:pt x="4580965" y="2743200"/>
                        <a:pt x="4582023" y="2760071"/>
                        <a:pt x="4572000" y="2770094"/>
                      </a:cubicBezTo>
                      <a:lnTo>
                        <a:pt x="4545106" y="2796989"/>
                      </a:lnTo>
                      <a:lnTo>
                        <a:pt x="4504765" y="2918012"/>
                      </a:lnTo>
                      <a:lnTo>
                        <a:pt x="4491318" y="2958353"/>
                      </a:lnTo>
                      <a:cubicBezTo>
                        <a:pt x="4486836" y="2971800"/>
                        <a:pt x="4487894" y="2988671"/>
                        <a:pt x="4477871" y="2998694"/>
                      </a:cubicBezTo>
                      <a:lnTo>
                        <a:pt x="4450977" y="3025589"/>
                      </a:lnTo>
                      <a:cubicBezTo>
                        <a:pt x="4410171" y="3148006"/>
                        <a:pt x="4472770" y="2954650"/>
                        <a:pt x="4424083" y="3133165"/>
                      </a:cubicBezTo>
                      <a:cubicBezTo>
                        <a:pt x="4416624" y="3160515"/>
                        <a:pt x="4406153" y="3186953"/>
                        <a:pt x="4397188" y="3213847"/>
                      </a:cubicBezTo>
                      <a:lnTo>
                        <a:pt x="4383741" y="3254189"/>
                      </a:lnTo>
                      <a:lnTo>
                        <a:pt x="4316506" y="3455894"/>
                      </a:lnTo>
                      <a:lnTo>
                        <a:pt x="4303059" y="3496236"/>
                      </a:lnTo>
                      <a:cubicBezTo>
                        <a:pt x="4298577" y="3509683"/>
                        <a:pt x="4293050" y="3522826"/>
                        <a:pt x="4289612" y="3536577"/>
                      </a:cubicBezTo>
                      <a:cubicBezTo>
                        <a:pt x="4285130" y="3554506"/>
                        <a:pt x="4281476" y="3572663"/>
                        <a:pt x="4276165" y="3590365"/>
                      </a:cubicBezTo>
                      <a:cubicBezTo>
                        <a:pt x="4268019" y="3617518"/>
                        <a:pt x="4258236" y="3644153"/>
                        <a:pt x="4249271" y="3671047"/>
                      </a:cubicBezTo>
                      <a:lnTo>
                        <a:pt x="4235824" y="3711389"/>
                      </a:lnTo>
                      <a:lnTo>
                        <a:pt x="4168588" y="3913094"/>
                      </a:lnTo>
                      <a:lnTo>
                        <a:pt x="4128247" y="4034118"/>
                      </a:lnTo>
                      <a:lnTo>
                        <a:pt x="4114800" y="4074459"/>
                      </a:lnTo>
                      <a:cubicBezTo>
                        <a:pt x="4110318" y="4087906"/>
                        <a:pt x="4104791" y="4101049"/>
                        <a:pt x="4101353" y="4114800"/>
                      </a:cubicBezTo>
                      <a:cubicBezTo>
                        <a:pt x="4093836" y="4144868"/>
                        <a:pt x="4074108" y="4229627"/>
                        <a:pt x="4061012" y="4249271"/>
                      </a:cubicBezTo>
                      <a:lnTo>
                        <a:pt x="4034118" y="4289612"/>
                      </a:lnTo>
                      <a:cubicBezTo>
                        <a:pt x="4038600" y="4325471"/>
                        <a:pt x="4032888" y="4364166"/>
                        <a:pt x="4047565" y="4397189"/>
                      </a:cubicBezTo>
                      <a:cubicBezTo>
                        <a:pt x="4053322" y="4410142"/>
                        <a:pt x="4074277" y="4406742"/>
                        <a:pt x="4087906" y="4410636"/>
                      </a:cubicBezTo>
                      <a:cubicBezTo>
                        <a:pt x="4105676" y="4415713"/>
                        <a:pt x="4123765" y="4419601"/>
                        <a:pt x="4141694" y="4424083"/>
                      </a:cubicBezTo>
                      <a:cubicBezTo>
                        <a:pt x="4177553" y="4419601"/>
                        <a:pt x="4213716" y="4417101"/>
                        <a:pt x="4249271" y="4410636"/>
                      </a:cubicBezTo>
                      <a:cubicBezTo>
                        <a:pt x="4263217" y="4408100"/>
                        <a:pt x="4279589" y="4407212"/>
                        <a:pt x="4289612" y="4397189"/>
                      </a:cubicBezTo>
                      <a:cubicBezTo>
                        <a:pt x="4299635" y="4387166"/>
                        <a:pt x="4291525" y="4365086"/>
                        <a:pt x="4303059" y="4356847"/>
                      </a:cubicBezTo>
                      <a:cubicBezTo>
                        <a:pt x="4326127" y="4340369"/>
                        <a:pt x="4360153" y="4345678"/>
                        <a:pt x="4383741" y="4329953"/>
                      </a:cubicBezTo>
                      <a:lnTo>
                        <a:pt x="4464424" y="4276165"/>
                      </a:lnTo>
                      <a:cubicBezTo>
                        <a:pt x="4473389" y="4262718"/>
                        <a:pt x="4479890" y="4247252"/>
                        <a:pt x="4491318" y="4235824"/>
                      </a:cubicBezTo>
                      <a:cubicBezTo>
                        <a:pt x="4580965" y="4146177"/>
                        <a:pt x="4486836" y="4276165"/>
                        <a:pt x="4558553" y="4168589"/>
                      </a:cubicBezTo>
                      <a:cubicBezTo>
                        <a:pt x="4592352" y="4067189"/>
                        <a:pt x="4542828" y="4188244"/>
                        <a:pt x="4612341" y="4101353"/>
                      </a:cubicBezTo>
                      <a:cubicBezTo>
                        <a:pt x="4621196" y="4090285"/>
                        <a:pt x="4618495" y="4073166"/>
                        <a:pt x="4625788" y="4061012"/>
                      </a:cubicBezTo>
                      <a:cubicBezTo>
                        <a:pt x="4632311" y="4050141"/>
                        <a:pt x="4643718" y="4043083"/>
                        <a:pt x="4652683" y="4034118"/>
                      </a:cubicBezTo>
                      <a:cubicBezTo>
                        <a:pt x="4683586" y="3941408"/>
                        <a:pt x="4659532" y="3973482"/>
                        <a:pt x="4706471" y="3926541"/>
                      </a:cubicBezTo>
                      <a:cubicBezTo>
                        <a:pt x="4732650" y="3848005"/>
                        <a:pt x="4699435" y="3920130"/>
                        <a:pt x="4760259" y="3859306"/>
                      </a:cubicBezTo>
                      <a:cubicBezTo>
                        <a:pt x="4849906" y="3769659"/>
                        <a:pt x="4719918" y="3863788"/>
                        <a:pt x="4827494" y="3792071"/>
                      </a:cubicBezTo>
                      <a:cubicBezTo>
                        <a:pt x="4904570" y="3676457"/>
                        <a:pt x="4801939" y="3812516"/>
                        <a:pt x="4894730" y="3738283"/>
                      </a:cubicBezTo>
                      <a:cubicBezTo>
                        <a:pt x="4907350" y="3728187"/>
                        <a:pt x="4909004" y="3708037"/>
                        <a:pt x="4921624" y="3697941"/>
                      </a:cubicBezTo>
                      <a:cubicBezTo>
                        <a:pt x="4932692" y="3689086"/>
                        <a:pt x="4949574" y="3691378"/>
                        <a:pt x="4961965" y="3684494"/>
                      </a:cubicBezTo>
                      <a:cubicBezTo>
                        <a:pt x="4990220" y="3668797"/>
                        <a:pt x="5015753" y="3648635"/>
                        <a:pt x="5042647" y="3630706"/>
                      </a:cubicBezTo>
                      <a:cubicBezTo>
                        <a:pt x="5056094" y="3621741"/>
                        <a:pt x="5071560" y="3615240"/>
                        <a:pt x="5082988" y="3603812"/>
                      </a:cubicBezTo>
                      <a:cubicBezTo>
                        <a:pt x="5091953" y="3594847"/>
                        <a:pt x="5099011" y="3583441"/>
                        <a:pt x="5109883" y="3576918"/>
                      </a:cubicBezTo>
                      <a:cubicBezTo>
                        <a:pt x="5122037" y="3569625"/>
                        <a:pt x="5137833" y="3570355"/>
                        <a:pt x="5150224" y="3563471"/>
                      </a:cubicBezTo>
                      <a:cubicBezTo>
                        <a:pt x="5288938" y="3486408"/>
                        <a:pt x="5179965" y="3526663"/>
                        <a:pt x="5271247" y="3496236"/>
                      </a:cubicBezTo>
                      <a:cubicBezTo>
                        <a:pt x="5323776" y="3443705"/>
                        <a:pt x="5268658" y="3490806"/>
                        <a:pt x="5338483" y="3455894"/>
                      </a:cubicBezTo>
                      <a:cubicBezTo>
                        <a:pt x="5352938" y="3448667"/>
                        <a:pt x="5363636" y="3434523"/>
                        <a:pt x="5378824" y="3429000"/>
                      </a:cubicBezTo>
                      <a:cubicBezTo>
                        <a:pt x="5413561" y="3416368"/>
                        <a:pt x="5451334" y="3413794"/>
                        <a:pt x="5486400" y="3402106"/>
                      </a:cubicBezTo>
                      <a:lnTo>
                        <a:pt x="5567083" y="3375212"/>
                      </a:lnTo>
                      <a:cubicBezTo>
                        <a:pt x="5580530" y="3370730"/>
                        <a:pt x="5595630" y="3369628"/>
                        <a:pt x="5607424" y="3361765"/>
                      </a:cubicBezTo>
                      <a:cubicBezTo>
                        <a:pt x="5634318" y="3343836"/>
                        <a:pt x="5657442" y="3318198"/>
                        <a:pt x="5688106" y="3307977"/>
                      </a:cubicBezTo>
                      <a:cubicBezTo>
                        <a:pt x="5701553" y="3303495"/>
                        <a:pt x="5715769" y="3300869"/>
                        <a:pt x="5728447" y="3294530"/>
                      </a:cubicBezTo>
                      <a:cubicBezTo>
                        <a:pt x="5742902" y="3287302"/>
                        <a:pt x="5754020" y="3274200"/>
                        <a:pt x="5768788" y="3267636"/>
                      </a:cubicBezTo>
                      <a:cubicBezTo>
                        <a:pt x="5794694" y="3256122"/>
                        <a:pt x="5822577" y="3249706"/>
                        <a:pt x="5849471" y="3240741"/>
                      </a:cubicBezTo>
                      <a:lnTo>
                        <a:pt x="5889812" y="3227294"/>
                      </a:lnTo>
                      <a:cubicBezTo>
                        <a:pt x="5903259" y="3222812"/>
                        <a:pt x="5916037" y="3215130"/>
                        <a:pt x="5930153" y="3213847"/>
                      </a:cubicBezTo>
                      <a:lnTo>
                        <a:pt x="6078071" y="3200400"/>
                      </a:lnTo>
                      <a:cubicBezTo>
                        <a:pt x="6200472" y="3159600"/>
                        <a:pt x="6007157" y="3222185"/>
                        <a:pt x="6185647" y="3173506"/>
                      </a:cubicBezTo>
                      <a:cubicBezTo>
                        <a:pt x="6212997" y="3166047"/>
                        <a:pt x="6266330" y="3146612"/>
                        <a:pt x="6266330" y="3146612"/>
                      </a:cubicBezTo>
                      <a:cubicBezTo>
                        <a:pt x="6330259" y="3103993"/>
                        <a:pt x="6291339" y="3124829"/>
                        <a:pt x="6387353" y="3092824"/>
                      </a:cubicBezTo>
                      <a:lnTo>
                        <a:pt x="6427694" y="3079377"/>
                      </a:lnTo>
                      <a:cubicBezTo>
                        <a:pt x="6445624" y="3083859"/>
                        <a:pt x="6467051" y="3081279"/>
                        <a:pt x="6481483" y="3092824"/>
                      </a:cubicBezTo>
                      <a:cubicBezTo>
                        <a:pt x="6492551" y="3101679"/>
                        <a:pt x="6494930" y="3118991"/>
                        <a:pt x="6494930" y="3133165"/>
                      </a:cubicBezTo>
                      <a:cubicBezTo>
                        <a:pt x="6494930" y="3151646"/>
                        <a:pt x="6489748" y="3170423"/>
                        <a:pt x="6481483" y="3186953"/>
                      </a:cubicBezTo>
                      <a:cubicBezTo>
                        <a:pt x="6470661" y="3208597"/>
                        <a:pt x="6430081" y="3228074"/>
                        <a:pt x="6414247" y="3240741"/>
                      </a:cubicBezTo>
                      <a:cubicBezTo>
                        <a:pt x="6404347" y="3248661"/>
                        <a:pt x="6395273" y="3257736"/>
                        <a:pt x="6387353" y="3267636"/>
                      </a:cubicBezTo>
                      <a:cubicBezTo>
                        <a:pt x="6377257" y="3280256"/>
                        <a:pt x="6373079" y="3297881"/>
                        <a:pt x="6360459" y="3307977"/>
                      </a:cubicBezTo>
                      <a:cubicBezTo>
                        <a:pt x="6349391" y="3316832"/>
                        <a:pt x="6333565" y="3316942"/>
                        <a:pt x="6320118" y="3321424"/>
                      </a:cubicBezTo>
                      <a:cubicBezTo>
                        <a:pt x="6266554" y="3401770"/>
                        <a:pt x="6325051" y="3331912"/>
                        <a:pt x="6252883" y="3375212"/>
                      </a:cubicBezTo>
                      <a:cubicBezTo>
                        <a:pt x="6242011" y="3381735"/>
                        <a:pt x="6237328" y="3396436"/>
                        <a:pt x="6225988" y="3402106"/>
                      </a:cubicBezTo>
                      <a:cubicBezTo>
                        <a:pt x="6126479" y="3451860"/>
                        <a:pt x="6170886" y="3403156"/>
                        <a:pt x="6104965" y="3455894"/>
                      </a:cubicBezTo>
                      <a:cubicBezTo>
                        <a:pt x="6095065" y="3463814"/>
                        <a:pt x="6089411" y="3477119"/>
                        <a:pt x="6078071" y="3482789"/>
                      </a:cubicBezTo>
                      <a:cubicBezTo>
                        <a:pt x="6052715" y="3495467"/>
                        <a:pt x="5997388" y="3509683"/>
                        <a:pt x="5997388" y="3509683"/>
                      </a:cubicBezTo>
                      <a:cubicBezTo>
                        <a:pt x="5881776" y="3586757"/>
                        <a:pt x="6028052" y="3494351"/>
                        <a:pt x="5916706" y="3550024"/>
                      </a:cubicBezTo>
                      <a:cubicBezTo>
                        <a:pt x="5902251" y="3557252"/>
                        <a:pt x="5891133" y="3570354"/>
                        <a:pt x="5876365" y="3576918"/>
                      </a:cubicBezTo>
                      <a:cubicBezTo>
                        <a:pt x="5850460" y="3588432"/>
                        <a:pt x="5822577" y="3594847"/>
                        <a:pt x="5795683" y="3603812"/>
                      </a:cubicBezTo>
                      <a:lnTo>
                        <a:pt x="5593977" y="3671047"/>
                      </a:lnTo>
                      <a:lnTo>
                        <a:pt x="5472953" y="3711389"/>
                      </a:lnTo>
                      <a:cubicBezTo>
                        <a:pt x="5459506" y="3715871"/>
                        <a:pt x="5444406" y="3716973"/>
                        <a:pt x="5432612" y="3724836"/>
                      </a:cubicBezTo>
                      <a:cubicBezTo>
                        <a:pt x="5380477" y="3759593"/>
                        <a:pt x="5407603" y="3746619"/>
                        <a:pt x="5351930" y="3765177"/>
                      </a:cubicBezTo>
                      <a:cubicBezTo>
                        <a:pt x="5326915" y="3790191"/>
                        <a:pt x="5318619" y="3802002"/>
                        <a:pt x="5284694" y="3818965"/>
                      </a:cubicBezTo>
                      <a:cubicBezTo>
                        <a:pt x="5272016" y="3825304"/>
                        <a:pt x="5257800" y="3827930"/>
                        <a:pt x="5244353" y="3832412"/>
                      </a:cubicBezTo>
                      <a:cubicBezTo>
                        <a:pt x="5182702" y="3924888"/>
                        <a:pt x="5221229" y="3902873"/>
                        <a:pt x="5150224" y="3926541"/>
                      </a:cubicBezTo>
                      <a:cubicBezTo>
                        <a:pt x="5145742" y="3939988"/>
                        <a:pt x="5143116" y="3954205"/>
                        <a:pt x="5136777" y="3966883"/>
                      </a:cubicBezTo>
                      <a:cubicBezTo>
                        <a:pt x="5125127" y="3990183"/>
                        <a:pt x="5103835" y="4017441"/>
                        <a:pt x="5082988" y="4034118"/>
                      </a:cubicBezTo>
                      <a:cubicBezTo>
                        <a:pt x="5070368" y="4044214"/>
                        <a:pt x="5056094" y="4052047"/>
                        <a:pt x="5042647" y="4061012"/>
                      </a:cubicBezTo>
                      <a:cubicBezTo>
                        <a:pt x="5033682" y="4074459"/>
                        <a:pt x="5028373" y="4091257"/>
                        <a:pt x="5015753" y="4101353"/>
                      </a:cubicBezTo>
                      <a:cubicBezTo>
                        <a:pt x="5004685" y="4110208"/>
                        <a:pt x="4985435" y="4104777"/>
                        <a:pt x="4975412" y="4114800"/>
                      </a:cubicBezTo>
                      <a:cubicBezTo>
                        <a:pt x="4965389" y="4124823"/>
                        <a:pt x="4971988" y="4145118"/>
                        <a:pt x="4961965" y="4155141"/>
                      </a:cubicBezTo>
                      <a:cubicBezTo>
                        <a:pt x="4951942" y="4165164"/>
                        <a:pt x="4934302" y="4162250"/>
                        <a:pt x="4921624" y="4168589"/>
                      </a:cubicBezTo>
                      <a:cubicBezTo>
                        <a:pt x="4907169" y="4175817"/>
                        <a:pt x="4894730" y="4186518"/>
                        <a:pt x="4881283" y="4195483"/>
                      </a:cubicBezTo>
                      <a:cubicBezTo>
                        <a:pt x="4885765" y="4208930"/>
                        <a:pt x="4884707" y="4225801"/>
                        <a:pt x="4894730" y="4235824"/>
                      </a:cubicBezTo>
                      <a:cubicBezTo>
                        <a:pt x="4920933" y="4262027"/>
                        <a:pt x="4962614" y="4243698"/>
                        <a:pt x="4988859" y="4235824"/>
                      </a:cubicBezTo>
                      <a:cubicBezTo>
                        <a:pt x="5016012" y="4227678"/>
                        <a:pt x="5045953" y="4224655"/>
                        <a:pt x="5069541" y="4208930"/>
                      </a:cubicBezTo>
                      <a:cubicBezTo>
                        <a:pt x="5101840" y="4187398"/>
                        <a:pt x="5111949" y="4175548"/>
                        <a:pt x="5150224" y="4168589"/>
                      </a:cubicBezTo>
                      <a:cubicBezTo>
                        <a:pt x="5185779" y="4162124"/>
                        <a:pt x="5221941" y="4159624"/>
                        <a:pt x="5257800" y="4155141"/>
                      </a:cubicBezTo>
                      <a:lnTo>
                        <a:pt x="5419165" y="4101353"/>
                      </a:lnTo>
                      <a:lnTo>
                        <a:pt x="5459506" y="4087906"/>
                      </a:lnTo>
                      <a:lnTo>
                        <a:pt x="5499847" y="4074459"/>
                      </a:lnTo>
                      <a:cubicBezTo>
                        <a:pt x="5564361" y="3977688"/>
                        <a:pt x="5473003" y="4096838"/>
                        <a:pt x="5607424" y="4007224"/>
                      </a:cubicBezTo>
                      <a:cubicBezTo>
                        <a:pt x="5699900" y="3945573"/>
                        <a:pt x="5657442" y="3963657"/>
                        <a:pt x="5728447" y="3939989"/>
                      </a:cubicBezTo>
                      <a:cubicBezTo>
                        <a:pt x="5737412" y="3931024"/>
                        <a:pt x="5745441" y="3921014"/>
                        <a:pt x="5755341" y="3913094"/>
                      </a:cubicBezTo>
                      <a:cubicBezTo>
                        <a:pt x="5767961" y="3902998"/>
                        <a:pt x="5784255" y="3897628"/>
                        <a:pt x="5795683" y="3886200"/>
                      </a:cubicBezTo>
                      <a:cubicBezTo>
                        <a:pt x="5807111" y="3874772"/>
                        <a:pt x="5808872" y="3854424"/>
                        <a:pt x="5822577" y="3845859"/>
                      </a:cubicBezTo>
                      <a:cubicBezTo>
                        <a:pt x="5846617" y="3830834"/>
                        <a:pt x="5876365" y="3827930"/>
                        <a:pt x="5903259" y="3818965"/>
                      </a:cubicBezTo>
                      <a:cubicBezTo>
                        <a:pt x="5916706" y="3814483"/>
                        <a:pt x="5931806" y="3813381"/>
                        <a:pt x="5943600" y="3805518"/>
                      </a:cubicBezTo>
                      <a:cubicBezTo>
                        <a:pt x="5957047" y="3796553"/>
                        <a:pt x="5969486" y="3785851"/>
                        <a:pt x="5983941" y="3778624"/>
                      </a:cubicBezTo>
                      <a:cubicBezTo>
                        <a:pt x="6003231" y="3768979"/>
                        <a:pt x="6060839" y="3756038"/>
                        <a:pt x="6078071" y="3751730"/>
                      </a:cubicBezTo>
                      <a:cubicBezTo>
                        <a:pt x="6140824" y="3756212"/>
                        <a:pt x="6205541" y="3748967"/>
                        <a:pt x="6266330" y="3765177"/>
                      </a:cubicBezTo>
                      <a:cubicBezTo>
                        <a:pt x="6297243" y="3773420"/>
                        <a:pt x="6271276" y="3837616"/>
                        <a:pt x="6266330" y="3845859"/>
                      </a:cubicBezTo>
                      <a:cubicBezTo>
                        <a:pt x="6259807" y="3856730"/>
                        <a:pt x="6247355" y="3862853"/>
                        <a:pt x="6239435" y="3872753"/>
                      </a:cubicBezTo>
                      <a:cubicBezTo>
                        <a:pt x="6229339" y="3885373"/>
                        <a:pt x="6222637" y="3900474"/>
                        <a:pt x="6212541" y="3913094"/>
                      </a:cubicBezTo>
                      <a:cubicBezTo>
                        <a:pt x="6190641" y="3940469"/>
                        <a:pt x="6175263" y="3946912"/>
                        <a:pt x="6145306" y="3966883"/>
                      </a:cubicBezTo>
                      <a:cubicBezTo>
                        <a:pt x="6099970" y="4034887"/>
                        <a:pt x="6143023" y="3988195"/>
                        <a:pt x="6078071" y="4020671"/>
                      </a:cubicBezTo>
                      <a:cubicBezTo>
                        <a:pt x="6063616" y="4027899"/>
                        <a:pt x="6050350" y="4037469"/>
                        <a:pt x="6037730" y="4047565"/>
                      </a:cubicBezTo>
                      <a:cubicBezTo>
                        <a:pt x="6027830" y="4055485"/>
                        <a:pt x="6021707" y="4067936"/>
                        <a:pt x="6010835" y="4074459"/>
                      </a:cubicBezTo>
                      <a:cubicBezTo>
                        <a:pt x="5998681" y="4081752"/>
                        <a:pt x="5983172" y="4081567"/>
                        <a:pt x="5970494" y="4087906"/>
                      </a:cubicBezTo>
                      <a:cubicBezTo>
                        <a:pt x="5956039" y="4095134"/>
                        <a:pt x="5943600" y="4105835"/>
                        <a:pt x="5930153" y="4114800"/>
                      </a:cubicBezTo>
                      <a:cubicBezTo>
                        <a:pt x="5921188" y="4128247"/>
                        <a:pt x="5915879" y="4145045"/>
                        <a:pt x="5903259" y="4155141"/>
                      </a:cubicBezTo>
                      <a:cubicBezTo>
                        <a:pt x="5892191" y="4163996"/>
                        <a:pt x="5875596" y="4162250"/>
                        <a:pt x="5862918" y="4168589"/>
                      </a:cubicBezTo>
                      <a:cubicBezTo>
                        <a:pt x="5848463" y="4175817"/>
                        <a:pt x="5836024" y="4186518"/>
                        <a:pt x="5822577" y="4195483"/>
                      </a:cubicBezTo>
                      <a:cubicBezTo>
                        <a:pt x="5810360" y="4213808"/>
                        <a:pt x="5790080" y="4249943"/>
                        <a:pt x="5768788" y="4262718"/>
                      </a:cubicBezTo>
                      <a:cubicBezTo>
                        <a:pt x="5756634" y="4270011"/>
                        <a:pt x="5741125" y="4269826"/>
                        <a:pt x="5728447" y="4276165"/>
                      </a:cubicBezTo>
                      <a:cubicBezTo>
                        <a:pt x="5624177" y="4328300"/>
                        <a:pt x="5749163" y="4282707"/>
                        <a:pt x="5647765" y="4316506"/>
                      </a:cubicBezTo>
                      <a:cubicBezTo>
                        <a:pt x="5638800" y="4329953"/>
                        <a:pt x="5634576" y="4348282"/>
                        <a:pt x="5620871" y="4356847"/>
                      </a:cubicBezTo>
                      <a:cubicBezTo>
                        <a:pt x="5596831" y="4371872"/>
                        <a:pt x="5567082" y="4374776"/>
                        <a:pt x="5540188" y="4383741"/>
                      </a:cubicBezTo>
                      <a:cubicBezTo>
                        <a:pt x="5526741" y="4388223"/>
                        <a:pt x="5511641" y="4389326"/>
                        <a:pt x="5499847" y="4397189"/>
                      </a:cubicBezTo>
                      <a:cubicBezTo>
                        <a:pt x="5486400" y="4406154"/>
                        <a:pt x="5474274" y="4417519"/>
                        <a:pt x="5459506" y="4424083"/>
                      </a:cubicBezTo>
                      <a:cubicBezTo>
                        <a:pt x="5401983" y="4449649"/>
                        <a:pt x="5379798" y="4448778"/>
                        <a:pt x="5325035" y="4464424"/>
                      </a:cubicBezTo>
                      <a:cubicBezTo>
                        <a:pt x="5311406" y="4468318"/>
                        <a:pt x="5298531" y="4474796"/>
                        <a:pt x="5284694" y="4477871"/>
                      </a:cubicBezTo>
                      <a:cubicBezTo>
                        <a:pt x="5191226" y="4498642"/>
                        <a:pt x="5226773" y="4481801"/>
                        <a:pt x="5150224" y="4504765"/>
                      </a:cubicBezTo>
                      <a:cubicBezTo>
                        <a:pt x="5123070" y="4512911"/>
                        <a:pt x="5096435" y="4522694"/>
                        <a:pt x="5069541" y="4531659"/>
                      </a:cubicBezTo>
                      <a:cubicBezTo>
                        <a:pt x="5056094" y="4536141"/>
                        <a:pt x="5040994" y="4537243"/>
                        <a:pt x="5029200" y="4545106"/>
                      </a:cubicBezTo>
                      <a:cubicBezTo>
                        <a:pt x="5015753" y="4554071"/>
                        <a:pt x="5003627" y="4565436"/>
                        <a:pt x="4988859" y="4572000"/>
                      </a:cubicBezTo>
                      <a:cubicBezTo>
                        <a:pt x="4941582" y="4593012"/>
                        <a:pt x="4891561" y="4603904"/>
                        <a:pt x="4840941" y="4612341"/>
                      </a:cubicBezTo>
                      <a:cubicBezTo>
                        <a:pt x="4763464" y="4625254"/>
                        <a:pt x="4740533" y="4624356"/>
                        <a:pt x="4666130" y="4639236"/>
                      </a:cubicBezTo>
                      <a:cubicBezTo>
                        <a:pt x="4615321" y="4649398"/>
                        <a:pt x="4583118" y="4662424"/>
                        <a:pt x="4531659" y="4679577"/>
                      </a:cubicBezTo>
                      <a:cubicBezTo>
                        <a:pt x="4518212" y="4684059"/>
                        <a:pt x="4503112" y="4685161"/>
                        <a:pt x="4491318" y="4693024"/>
                      </a:cubicBezTo>
                      <a:cubicBezTo>
                        <a:pt x="4477871" y="4701989"/>
                        <a:pt x="4465745" y="4713354"/>
                        <a:pt x="4450977" y="4719918"/>
                      </a:cubicBezTo>
                      <a:cubicBezTo>
                        <a:pt x="4425071" y="4731432"/>
                        <a:pt x="4393882" y="4731087"/>
                        <a:pt x="4370294" y="4746812"/>
                      </a:cubicBezTo>
                      <a:cubicBezTo>
                        <a:pt x="4356847" y="4755777"/>
                        <a:pt x="4344721" y="4767142"/>
                        <a:pt x="4329953" y="4773706"/>
                      </a:cubicBezTo>
                      <a:cubicBezTo>
                        <a:pt x="4304048" y="4785220"/>
                        <a:pt x="4272859" y="4784875"/>
                        <a:pt x="4249271" y="4800600"/>
                      </a:cubicBezTo>
                      <a:cubicBezTo>
                        <a:pt x="4197136" y="4835357"/>
                        <a:pt x="4224262" y="4822383"/>
                        <a:pt x="4168588" y="4840941"/>
                      </a:cubicBezTo>
                      <a:cubicBezTo>
                        <a:pt x="4159623" y="4849906"/>
                        <a:pt x="4151837" y="4860229"/>
                        <a:pt x="4141694" y="4867836"/>
                      </a:cubicBezTo>
                      <a:cubicBezTo>
                        <a:pt x="4115836" y="4887230"/>
                        <a:pt x="4061012" y="4921624"/>
                        <a:pt x="4061012" y="4921624"/>
                      </a:cubicBezTo>
                      <a:cubicBezTo>
                        <a:pt x="3989295" y="5029200"/>
                        <a:pt x="4083424" y="4899212"/>
                        <a:pt x="3993777" y="4988859"/>
                      </a:cubicBezTo>
                      <a:cubicBezTo>
                        <a:pt x="3982349" y="5000287"/>
                        <a:pt x="3977401" y="5016929"/>
                        <a:pt x="3966883" y="5029200"/>
                      </a:cubicBezTo>
                      <a:cubicBezTo>
                        <a:pt x="3950381" y="5048452"/>
                        <a:pt x="3927159" y="5061891"/>
                        <a:pt x="3913094" y="5082989"/>
                      </a:cubicBezTo>
                      <a:cubicBezTo>
                        <a:pt x="3904129" y="5096436"/>
                        <a:pt x="3893428" y="5108875"/>
                        <a:pt x="3886200" y="5123330"/>
                      </a:cubicBezTo>
                      <a:cubicBezTo>
                        <a:pt x="3879861" y="5136008"/>
                        <a:pt x="3881608" y="5152603"/>
                        <a:pt x="3872753" y="5163671"/>
                      </a:cubicBezTo>
                      <a:cubicBezTo>
                        <a:pt x="3862657" y="5176291"/>
                        <a:pt x="3845859" y="5181600"/>
                        <a:pt x="3832412" y="5190565"/>
                      </a:cubicBezTo>
                      <a:cubicBezTo>
                        <a:pt x="3783369" y="5337693"/>
                        <a:pt x="3861586" y="5114837"/>
                        <a:pt x="3792071" y="5271247"/>
                      </a:cubicBezTo>
                      <a:cubicBezTo>
                        <a:pt x="3780557" y="5297153"/>
                        <a:pt x="3774142" y="5325036"/>
                        <a:pt x="3765177" y="5351930"/>
                      </a:cubicBezTo>
                      <a:cubicBezTo>
                        <a:pt x="3760695" y="5365377"/>
                        <a:pt x="3755168" y="5378520"/>
                        <a:pt x="3751730" y="5392271"/>
                      </a:cubicBezTo>
                      <a:cubicBezTo>
                        <a:pt x="3745635" y="5416649"/>
                        <a:pt x="3722303" y="5515826"/>
                        <a:pt x="3711388" y="5526741"/>
                      </a:cubicBezTo>
                      <a:lnTo>
                        <a:pt x="3684494" y="5553636"/>
                      </a:lnTo>
                      <a:cubicBezTo>
                        <a:pt x="3650695" y="5655034"/>
                        <a:pt x="3696288" y="5530048"/>
                        <a:pt x="3644153" y="5634318"/>
                      </a:cubicBezTo>
                      <a:cubicBezTo>
                        <a:pt x="3637814" y="5646996"/>
                        <a:pt x="3637590" y="5662268"/>
                        <a:pt x="3630706" y="5674659"/>
                      </a:cubicBezTo>
                      <a:cubicBezTo>
                        <a:pt x="3601065" y="5728013"/>
                        <a:pt x="3565935" y="5781005"/>
                        <a:pt x="3509683" y="5809130"/>
                      </a:cubicBezTo>
                      <a:cubicBezTo>
                        <a:pt x="3468225" y="5829859"/>
                        <a:pt x="3398847" y="5831389"/>
                        <a:pt x="3361765" y="5836024"/>
                      </a:cubicBezTo>
                      <a:cubicBezTo>
                        <a:pt x="3276600" y="5831542"/>
                        <a:pt x="3190047" y="5838534"/>
                        <a:pt x="3106271" y="5822577"/>
                      </a:cubicBezTo>
                      <a:cubicBezTo>
                        <a:pt x="3090395" y="5819553"/>
                        <a:pt x="3079377" y="5798397"/>
                        <a:pt x="3079377" y="5782236"/>
                      </a:cubicBezTo>
                      <a:cubicBezTo>
                        <a:pt x="3079377" y="5753887"/>
                        <a:pt x="3097306" y="5728447"/>
                        <a:pt x="3106271" y="5701553"/>
                      </a:cubicBezTo>
                      <a:cubicBezTo>
                        <a:pt x="3124828" y="5645880"/>
                        <a:pt x="3107924" y="5669074"/>
                        <a:pt x="3160059" y="5634318"/>
                      </a:cubicBezTo>
                      <a:cubicBezTo>
                        <a:pt x="3164541" y="5611906"/>
                        <a:pt x="3168367" y="5589353"/>
                        <a:pt x="3173506" y="5567083"/>
                      </a:cubicBezTo>
                      <a:cubicBezTo>
                        <a:pt x="3181817" y="5531067"/>
                        <a:pt x="3195815" y="5496183"/>
                        <a:pt x="3200400" y="5459506"/>
                      </a:cubicBezTo>
                      <a:cubicBezTo>
                        <a:pt x="3208565" y="5394187"/>
                        <a:pt x="3211894" y="5346296"/>
                        <a:pt x="3227294" y="5284694"/>
                      </a:cubicBezTo>
                      <a:cubicBezTo>
                        <a:pt x="3230732" y="5270943"/>
                        <a:pt x="3236259" y="5257800"/>
                        <a:pt x="3240741" y="5244353"/>
                      </a:cubicBezTo>
                      <a:cubicBezTo>
                        <a:pt x="3236259" y="5074024"/>
                        <a:pt x="3238884" y="4903359"/>
                        <a:pt x="3227294" y="4733365"/>
                      </a:cubicBezTo>
                      <a:cubicBezTo>
                        <a:pt x="3225346" y="4704788"/>
                        <a:pt x="3198990" y="4637825"/>
                        <a:pt x="3173506" y="4612341"/>
                      </a:cubicBezTo>
                      <a:cubicBezTo>
                        <a:pt x="3162078" y="4600913"/>
                        <a:pt x="3146612" y="4594412"/>
                        <a:pt x="3133165" y="4585447"/>
                      </a:cubicBezTo>
                      <a:cubicBezTo>
                        <a:pt x="3128683" y="4572000"/>
                        <a:pt x="3129741" y="4555129"/>
                        <a:pt x="3119718" y="4545106"/>
                      </a:cubicBezTo>
                      <a:cubicBezTo>
                        <a:pt x="3096862" y="4522250"/>
                        <a:pt x="3039035" y="4491318"/>
                        <a:pt x="3039035" y="4491318"/>
                      </a:cubicBezTo>
                      <a:cubicBezTo>
                        <a:pt x="2969012" y="4386284"/>
                        <a:pt x="3058403" y="4502483"/>
                        <a:pt x="2971800" y="4437530"/>
                      </a:cubicBezTo>
                      <a:cubicBezTo>
                        <a:pt x="2848188" y="4344820"/>
                        <a:pt x="2955364" y="4387227"/>
                        <a:pt x="2864224" y="4356847"/>
                      </a:cubicBezTo>
                      <a:cubicBezTo>
                        <a:pt x="2852007" y="4338522"/>
                        <a:pt x="2831727" y="4302387"/>
                        <a:pt x="2810435" y="4289612"/>
                      </a:cubicBezTo>
                      <a:cubicBezTo>
                        <a:pt x="2798281" y="4282319"/>
                        <a:pt x="2782485" y="4283049"/>
                        <a:pt x="2770094" y="4276165"/>
                      </a:cubicBezTo>
                      <a:cubicBezTo>
                        <a:pt x="2741839" y="4260468"/>
                        <a:pt x="2689412" y="4222377"/>
                        <a:pt x="2689412" y="4222377"/>
                      </a:cubicBezTo>
                      <a:cubicBezTo>
                        <a:pt x="2669444" y="4192425"/>
                        <a:pt x="2662995" y="4177038"/>
                        <a:pt x="2635624" y="4155141"/>
                      </a:cubicBezTo>
                      <a:cubicBezTo>
                        <a:pt x="2623004" y="4145045"/>
                        <a:pt x="2608730" y="4137212"/>
                        <a:pt x="2595283" y="4128247"/>
                      </a:cubicBezTo>
                      <a:cubicBezTo>
                        <a:pt x="2586424" y="4101673"/>
                        <a:pt x="2578638" y="4066522"/>
                        <a:pt x="2554941" y="4047565"/>
                      </a:cubicBezTo>
                      <a:cubicBezTo>
                        <a:pt x="2543873" y="4038710"/>
                        <a:pt x="2527278" y="4040457"/>
                        <a:pt x="2514600" y="4034118"/>
                      </a:cubicBezTo>
                      <a:cubicBezTo>
                        <a:pt x="2410330" y="3981983"/>
                        <a:pt x="2535316" y="4027576"/>
                        <a:pt x="2433918" y="3993777"/>
                      </a:cubicBezTo>
                      <a:cubicBezTo>
                        <a:pt x="2362200" y="3998259"/>
                        <a:pt x="2290623" y="4007224"/>
                        <a:pt x="2218765" y="4007224"/>
                      </a:cubicBezTo>
                      <a:cubicBezTo>
                        <a:pt x="2191500" y="4007224"/>
                        <a:pt x="2163612" y="4003350"/>
                        <a:pt x="2138083" y="3993777"/>
                      </a:cubicBezTo>
                      <a:cubicBezTo>
                        <a:pt x="2119112" y="3986663"/>
                        <a:pt x="2093551" y="3937650"/>
                        <a:pt x="2084294" y="3926541"/>
                      </a:cubicBezTo>
                      <a:cubicBezTo>
                        <a:pt x="2072120" y="3911932"/>
                        <a:pt x="2055628" y="3901211"/>
                        <a:pt x="2043953" y="3886200"/>
                      </a:cubicBezTo>
                      <a:cubicBezTo>
                        <a:pt x="1959478" y="3777590"/>
                        <a:pt x="2027920" y="3830688"/>
                        <a:pt x="1949824" y="3778624"/>
                      </a:cubicBezTo>
                      <a:cubicBezTo>
                        <a:pt x="1945342" y="3765177"/>
                        <a:pt x="1942716" y="3750961"/>
                        <a:pt x="1936377" y="3738283"/>
                      </a:cubicBezTo>
                      <a:cubicBezTo>
                        <a:pt x="1919412" y="3704353"/>
                        <a:pt x="1907605" y="3696063"/>
                        <a:pt x="1882588" y="3671047"/>
                      </a:cubicBezTo>
                      <a:cubicBezTo>
                        <a:pt x="1852306" y="3580201"/>
                        <a:pt x="1894303" y="3678672"/>
                        <a:pt x="1828800" y="3603812"/>
                      </a:cubicBezTo>
                      <a:cubicBezTo>
                        <a:pt x="1807515" y="3579487"/>
                        <a:pt x="1792941" y="3550024"/>
                        <a:pt x="1775012" y="3523130"/>
                      </a:cubicBezTo>
                      <a:cubicBezTo>
                        <a:pt x="1766047" y="3509683"/>
                        <a:pt x="1759546" y="3494217"/>
                        <a:pt x="1748118" y="3482789"/>
                      </a:cubicBezTo>
                      <a:cubicBezTo>
                        <a:pt x="1683173" y="3417841"/>
                        <a:pt x="1762195" y="3500382"/>
                        <a:pt x="1694330" y="3415553"/>
                      </a:cubicBezTo>
                      <a:cubicBezTo>
                        <a:pt x="1686410" y="3405653"/>
                        <a:pt x="1676400" y="3397624"/>
                        <a:pt x="1667435" y="3388659"/>
                      </a:cubicBezTo>
                      <a:cubicBezTo>
                        <a:pt x="1635430" y="3292645"/>
                        <a:pt x="1656266" y="3331565"/>
                        <a:pt x="1613647" y="3267636"/>
                      </a:cubicBezTo>
                      <a:cubicBezTo>
                        <a:pt x="1564608" y="3120516"/>
                        <a:pt x="1642816" y="3343350"/>
                        <a:pt x="1573306" y="3186953"/>
                      </a:cubicBezTo>
                      <a:lnTo>
                        <a:pt x="1532965" y="3065930"/>
                      </a:lnTo>
                      <a:lnTo>
                        <a:pt x="1506071" y="2985247"/>
                      </a:lnTo>
                      <a:cubicBezTo>
                        <a:pt x="1501589" y="2967318"/>
                        <a:pt x="1497935" y="2949161"/>
                        <a:pt x="1492624" y="2931459"/>
                      </a:cubicBezTo>
                      <a:cubicBezTo>
                        <a:pt x="1484478" y="2904306"/>
                        <a:pt x="1474695" y="2877671"/>
                        <a:pt x="1465730" y="2850777"/>
                      </a:cubicBezTo>
                      <a:lnTo>
                        <a:pt x="1438835" y="2770094"/>
                      </a:lnTo>
                      <a:lnTo>
                        <a:pt x="1385047" y="2608730"/>
                      </a:lnTo>
                      <a:lnTo>
                        <a:pt x="1371600" y="2568389"/>
                      </a:lnTo>
                      <a:lnTo>
                        <a:pt x="1358153" y="2528047"/>
                      </a:lnTo>
                      <a:cubicBezTo>
                        <a:pt x="1353671" y="2487706"/>
                        <a:pt x="1357541" y="2445530"/>
                        <a:pt x="1344706" y="2407024"/>
                      </a:cubicBezTo>
                      <a:cubicBezTo>
                        <a:pt x="1340224" y="2393577"/>
                        <a:pt x="1331259" y="2433191"/>
                        <a:pt x="1331259" y="2447365"/>
                      </a:cubicBezTo>
                      <a:cubicBezTo>
                        <a:pt x="1331259" y="2481260"/>
                        <a:pt x="1352199" y="2620841"/>
                        <a:pt x="1358153" y="2662518"/>
                      </a:cubicBezTo>
                      <a:cubicBezTo>
                        <a:pt x="1353671" y="2783542"/>
                        <a:pt x="1355670" y="2904980"/>
                        <a:pt x="1344706" y="3025589"/>
                      </a:cubicBezTo>
                      <a:cubicBezTo>
                        <a:pt x="1338846" y="3090052"/>
                        <a:pt x="1297901" y="3136138"/>
                        <a:pt x="1264024" y="3186953"/>
                      </a:cubicBezTo>
                      <a:lnTo>
                        <a:pt x="1237130" y="3227294"/>
                      </a:lnTo>
                      <a:cubicBezTo>
                        <a:pt x="1232648" y="3240741"/>
                        <a:pt x="1236844" y="3262372"/>
                        <a:pt x="1223683" y="3267636"/>
                      </a:cubicBezTo>
                      <a:cubicBezTo>
                        <a:pt x="1188278" y="3281798"/>
                        <a:pt x="1161914" y="3246208"/>
                        <a:pt x="1143000" y="3227294"/>
                      </a:cubicBezTo>
                      <a:cubicBezTo>
                        <a:pt x="1109201" y="3125896"/>
                        <a:pt x="1154794" y="3250882"/>
                        <a:pt x="1102659" y="3146612"/>
                      </a:cubicBezTo>
                      <a:cubicBezTo>
                        <a:pt x="1096320" y="3133934"/>
                        <a:pt x="1093694" y="3119718"/>
                        <a:pt x="1089212" y="3106271"/>
                      </a:cubicBezTo>
                      <a:cubicBezTo>
                        <a:pt x="1207177" y="2752375"/>
                        <a:pt x="1111796" y="3053266"/>
                        <a:pt x="1089212" y="2070847"/>
                      </a:cubicBezTo>
                      <a:cubicBezTo>
                        <a:pt x="1087361" y="1990338"/>
                        <a:pt x="1082006" y="1907552"/>
                        <a:pt x="1062318" y="1828800"/>
                      </a:cubicBezTo>
                      <a:cubicBezTo>
                        <a:pt x="1058880" y="1815049"/>
                        <a:pt x="1051946" y="1802296"/>
                        <a:pt x="1048871" y="1788459"/>
                      </a:cubicBezTo>
                      <a:cubicBezTo>
                        <a:pt x="1000670" y="1571554"/>
                        <a:pt x="1080240" y="1878068"/>
                        <a:pt x="1021977" y="1586753"/>
                      </a:cubicBezTo>
                      <a:cubicBezTo>
                        <a:pt x="1016417" y="1558955"/>
                        <a:pt x="1004048" y="1532965"/>
                        <a:pt x="995083" y="1506071"/>
                      </a:cubicBezTo>
                      <a:lnTo>
                        <a:pt x="954741" y="1385047"/>
                      </a:lnTo>
                      <a:cubicBezTo>
                        <a:pt x="950259" y="1371600"/>
                        <a:pt x="943624" y="1358688"/>
                        <a:pt x="941294" y="1344706"/>
                      </a:cubicBezTo>
                      <a:cubicBezTo>
                        <a:pt x="936812" y="1317812"/>
                        <a:pt x="931993" y="1290972"/>
                        <a:pt x="927847" y="1264024"/>
                      </a:cubicBezTo>
                      <a:cubicBezTo>
                        <a:pt x="923028" y="1232697"/>
                        <a:pt x="921527" y="1200778"/>
                        <a:pt x="914400" y="1169894"/>
                      </a:cubicBezTo>
                      <a:cubicBezTo>
                        <a:pt x="908026" y="1142271"/>
                        <a:pt x="896471" y="1116106"/>
                        <a:pt x="887506" y="1089212"/>
                      </a:cubicBezTo>
                      <a:lnTo>
                        <a:pt x="874059" y="1048871"/>
                      </a:lnTo>
                      <a:cubicBezTo>
                        <a:pt x="869577" y="1035424"/>
                        <a:pt x="864050" y="1022281"/>
                        <a:pt x="860612" y="1008530"/>
                      </a:cubicBezTo>
                      <a:lnTo>
                        <a:pt x="847165" y="954741"/>
                      </a:lnTo>
                      <a:cubicBezTo>
                        <a:pt x="807593" y="578806"/>
                        <a:pt x="823440" y="784824"/>
                        <a:pt x="806824" y="336177"/>
                      </a:cubicBezTo>
                      <a:cubicBezTo>
                        <a:pt x="811306" y="255495"/>
                        <a:pt x="803624" y="173203"/>
                        <a:pt x="820271" y="94130"/>
                      </a:cubicBezTo>
                      <a:cubicBezTo>
                        <a:pt x="823191" y="80260"/>
                        <a:pt x="847934" y="87022"/>
                        <a:pt x="860612" y="80683"/>
                      </a:cubicBezTo>
                      <a:cubicBezTo>
                        <a:pt x="964890" y="28544"/>
                        <a:pt x="839889" y="74145"/>
                        <a:pt x="941294" y="40341"/>
                      </a:cubicBezTo>
                      <a:cubicBezTo>
                        <a:pt x="977153" y="44824"/>
                        <a:pt x="1014006" y="44280"/>
                        <a:pt x="1048871" y="53789"/>
                      </a:cubicBezTo>
                      <a:cubicBezTo>
                        <a:pt x="1110079" y="70482"/>
                        <a:pt x="1072828" y="86401"/>
                        <a:pt x="1116106" y="121024"/>
                      </a:cubicBezTo>
                      <a:cubicBezTo>
                        <a:pt x="1127174" y="129879"/>
                        <a:pt x="1143000" y="129989"/>
                        <a:pt x="1156447" y="134471"/>
                      </a:cubicBezTo>
                      <a:cubicBezTo>
                        <a:pt x="1188452" y="230485"/>
                        <a:pt x="1167616" y="191565"/>
                        <a:pt x="1210235" y="255494"/>
                      </a:cubicBezTo>
                      <a:cubicBezTo>
                        <a:pt x="1214718" y="277906"/>
                        <a:pt x="1220662" y="300075"/>
                        <a:pt x="1223683" y="322730"/>
                      </a:cubicBezTo>
                      <a:cubicBezTo>
                        <a:pt x="1249890" y="519273"/>
                        <a:pt x="1221724" y="395576"/>
                        <a:pt x="1250577" y="510989"/>
                      </a:cubicBezTo>
                      <a:cubicBezTo>
                        <a:pt x="1255059" y="632012"/>
                        <a:pt x="1256470" y="753189"/>
                        <a:pt x="1264024" y="874059"/>
                      </a:cubicBezTo>
                      <a:cubicBezTo>
                        <a:pt x="1266948" y="920844"/>
                        <a:pt x="1290192" y="979457"/>
                        <a:pt x="1304365" y="1021977"/>
                      </a:cubicBezTo>
                      <a:cubicBezTo>
                        <a:pt x="1308847" y="1035424"/>
                        <a:pt x="1314374" y="1048567"/>
                        <a:pt x="1317812" y="1062318"/>
                      </a:cubicBezTo>
                      <a:cubicBezTo>
                        <a:pt x="1325887" y="1094617"/>
                        <a:pt x="1329133" y="1133231"/>
                        <a:pt x="1358153" y="1156447"/>
                      </a:cubicBezTo>
                      <a:cubicBezTo>
                        <a:pt x="1371936" y="1167474"/>
                        <a:pt x="1462382" y="1182671"/>
                        <a:pt x="1465730" y="1183341"/>
                      </a:cubicBezTo>
                      <a:cubicBezTo>
                        <a:pt x="1532965" y="1178859"/>
                        <a:pt x="1600728" y="1179424"/>
                        <a:pt x="1667435" y="1169894"/>
                      </a:cubicBezTo>
                      <a:cubicBezTo>
                        <a:pt x="1695499" y="1165885"/>
                        <a:pt x="1721224" y="1151965"/>
                        <a:pt x="1748118" y="1143000"/>
                      </a:cubicBezTo>
                      <a:lnTo>
                        <a:pt x="1788459" y="1129553"/>
                      </a:lnTo>
                      <a:cubicBezTo>
                        <a:pt x="1801906" y="1125071"/>
                        <a:pt x="1814901" y="1118886"/>
                        <a:pt x="1828800" y="1116106"/>
                      </a:cubicBezTo>
                      <a:cubicBezTo>
                        <a:pt x="1851212" y="1111624"/>
                        <a:pt x="1873862" y="1108202"/>
                        <a:pt x="1896035" y="1102659"/>
                      </a:cubicBezTo>
                      <a:cubicBezTo>
                        <a:pt x="1909786" y="1099221"/>
                        <a:pt x="1922748" y="1093106"/>
                        <a:pt x="1936377" y="1089212"/>
                      </a:cubicBezTo>
                      <a:cubicBezTo>
                        <a:pt x="1954147" y="1084135"/>
                        <a:pt x="1972463" y="1081076"/>
                        <a:pt x="1990165" y="1075765"/>
                      </a:cubicBezTo>
                      <a:cubicBezTo>
                        <a:pt x="2017318" y="1067619"/>
                        <a:pt x="2042518" y="1049920"/>
                        <a:pt x="2070847" y="1048871"/>
                      </a:cubicBezTo>
                      <a:lnTo>
                        <a:pt x="2433918" y="1035424"/>
                      </a:lnTo>
                      <a:cubicBezTo>
                        <a:pt x="2492189" y="1039906"/>
                        <a:pt x="2550738" y="1041622"/>
                        <a:pt x="2608730" y="1048871"/>
                      </a:cubicBezTo>
                      <a:cubicBezTo>
                        <a:pt x="2622795" y="1050629"/>
                        <a:pt x="2638003" y="1053463"/>
                        <a:pt x="2649071" y="1062318"/>
                      </a:cubicBezTo>
                      <a:cubicBezTo>
                        <a:pt x="2735962" y="1131831"/>
                        <a:pt x="2614908" y="1082307"/>
                        <a:pt x="2716306" y="1116106"/>
                      </a:cubicBezTo>
                      <a:cubicBezTo>
                        <a:pt x="2781840" y="1214406"/>
                        <a:pt x="2700875" y="1110846"/>
                        <a:pt x="2783541" y="1169894"/>
                      </a:cubicBezTo>
                      <a:cubicBezTo>
                        <a:pt x="2804174" y="1184632"/>
                        <a:pt x="2823265" y="1202585"/>
                        <a:pt x="2837330" y="1223683"/>
                      </a:cubicBezTo>
                      <a:cubicBezTo>
                        <a:pt x="2846295" y="1237130"/>
                        <a:pt x="2850777" y="1255059"/>
                        <a:pt x="2864224" y="1264024"/>
                      </a:cubicBezTo>
                      <a:cubicBezTo>
                        <a:pt x="2879601" y="1274275"/>
                        <a:pt x="2900083" y="1272989"/>
                        <a:pt x="2918012" y="1277471"/>
                      </a:cubicBezTo>
                      <a:cubicBezTo>
                        <a:pt x="3033624" y="1354545"/>
                        <a:pt x="2887348" y="1262139"/>
                        <a:pt x="2998694" y="1317812"/>
                      </a:cubicBezTo>
                      <a:cubicBezTo>
                        <a:pt x="3013149" y="1325040"/>
                        <a:pt x="3026415" y="1334610"/>
                        <a:pt x="3039035" y="1344706"/>
                      </a:cubicBezTo>
                      <a:cubicBezTo>
                        <a:pt x="3048935" y="1352626"/>
                        <a:pt x="3054590" y="1365930"/>
                        <a:pt x="3065930" y="1371600"/>
                      </a:cubicBezTo>
                      <a:cubicBezTo>
                        <a:pt x="3091286" y="1384278"/>
                        <a:pt x="3146612" y="1398494"/>
                        <a:pt x="3146612" y="1398494"/>
                      </a:cubicBezTo>
                      <a:cubicBezTo>
                        <a:pt x="3225148" y="1372315"/>
                        <a:pt x="3153023" y="1405530"/>
                        <a:pt x="3213847" y="1344706"/>
                      </a:cubicBezTo>
                      <a:cubicBezTo>
                        <a:pt x="3239915" y="1318638"/>
                        <a:pt x="3261719" y="1315302"/>
                        <a:pt x="3294530" y="1304365"/>
                      </a:cubicBezTo>
                      <a:cubicBezTo>
                        <a:pt x="3410142" y="1227291"/>
                        <a:pt x="3263866" y="1319697"/>
                        <a:pt x="3375212" y="1264024"/>
                      </a:cubicBezTo>
                      <a:cubicBezTo>
                        <a:pt x="3389667" y="1256796"/>
                        <a:pt x="3400785" y="1243694"/>
                        <a:pt x="3415553" y="1237130"/>
                      </a:cubicBezTo>
                      <a:cubicBezTo>
                        <a:pt x="3441458" y="1225616"/>
                        <a:pt x="3496235" y="1210236"/>
                        <a:pt x="3496235" y="1210236"/>
                      </a:cubicBezTo>
                      <a:cubicBezTo>
                        <a:pt x="3585882" y="1214718"/>
                        <a:pt x="3675646" y="1217288"/>
                        <a:pt x="3765177" y="1223683"/>
                      </a:cubicBezTo>
                      <a:cubicBezTo>
                        <a:pt x="3801223" y="1226258"/>
                        <a:pt x="3837417" y="1229558"/>
                        <a:pt x="3872753" y="1237130"/>
                      </a:cubicBezTo>
                      <a:cubicBezTo>
                        <a:pt x="3900472" y="1243070"/>
                        <a:pt x="3953435" y="1264024"/>
                        <a:pt x="3953435" y="1264024"/>
                      </a:cubicBezTo>
                      <a:cubicBezTo>
                        <a:pt x="3962400" y="1272989"/>
                        <a:pt x="3968990" y="1285248"/>
                        <a:pt x="3980330" y="1290918"/>
                      </a:cubicBezTo>
                      <a:lnTo>
                        <a:pt x="4101353" y="1331259"/>
                      </a:lnTo>
                      <a:lnTo>
                        <a:pt x="4141694" y="1344706"/>
                      </a:lnTo>
                      <a:lnTo>
                        <a:pt x="4182035" y="1358153"/>
                      </a:lnTo>
                      <a:cubicBezTo>
                        <a:pt x="4191000" y="1367118"/>
                        <a:pt x="4197590" y="1379377"/>
                        <a:pt x="4208930" y="1385047"/>
                      </a:cubicBezTo>
                      <a:cubicBezTo>
                        <a:pt x="4234286" y="1397725"/>
                        <a:pt x="4289612" y="1411941"/>
                        <a:pt x="4289612" y="1411941"/>
                      </a:cubicBezTo>
                      <a:cubicBezTo>
                        <a:pt x="4312024" y="1434353"/>
                        <a:pt x="4339266" y="1452805"/>
                        <a:pt x="4356847" y="1479177"/>
                      </a:cubicBezTo>
                      <a:cubicBezTo>
                        <a:pt x="4417668" y="1570408"/>
                        <a:pt x="4387779" y="1537004"/>
                        <a:pt x="4437530" y="1586753"/>
                      </a:cubicBezTo>
                      <a:cubicBezTo>
                        <a:pt x="4446495" y="1613647"/>
                        <a:pt x="4448699" y="1643848"/>
                        <a:pt x="4464424" y="1667436"/>
                      </a:cubicBezTo>
                      <a:cubicBezTo>
                        <a:pt x="4473389" y="1680883"/>
                        <a:pt x="4484754" y="1693009"/>
                        <a:pt x="4491318" y="1707777"/>
                      </a:cubicBezTo>
                      <a:cubicBezTo>
                        <a:pt x="4502832" y="1733682"/>
                        <a:pt x="4509247" y="1761565"/>
                        <a:pt x="4518212" y="1788459"/>
                      </a:cubicBezTo>
                      <a:lnTo>
                        <a:pt x="4531659" y="1828800"/>
                      </a:lnTo>
                      <a:cubicBezTo>
                        <a:pt x="4496949" y="2314739"/>
                        <a:pt x="4531659" y="1707438"/>
                        <a:pt x="4531659" y="2218765"/>
                      </a:cubicBezTo>
                      <a:cubicBezTo>
                        <a:pt x="4531659" y="2259355"/>
                        <a:pt x="4505376" y="2301282"/>
                        <a:pt x="4518212" y="2339789"/>
                      </a:cubicBezTo>
                      <a:lnTo>
                        <a:pt x="4545106" y="2259106"/>
                      </a:lnTo>
                      <a:lnTo>
                        <a:pt x="4558553" y="2218765"/>
                      </a:lnTo>
                      <a:lnTo>
                        <a:pt x="4572000" y="2178424"/>
                      </a:lnTo>
                      <a:cubicBezTo>
                        <a:pt x="4576482" y="2151530"/>
                        <a:pt x="4580570" y="2124567"/>
                        <a:pt x="4585447" y="2097741"/>
                      </a:cubicBezTo>
                      <a:cubicBezTo>
                        <a:pt x="4589831" y="2073629"/>
                        <a:pt x="4599011" y="2016825"/>
                        <a:pt x="4612341" y="1990165"/>
                      </a:cubicBezTo>
                      <a:cubicBezTo>
                        <a:pt x="4629305" y="1956237"/>
                        <a:pt x="4641114" y="1947945"/>
                        <a:pt x="4666130" y="1922930"/>
                      </a:cubicBezTo>
                      <a:cubicBezTo>
                        <a:pt x="4675095" y="1896036"/>
                        <a:pt x="4677299" y="1865835"/>
                        <a:pt x="4693024" y="1842247"/>
                      </a:cubicBezTo>
                      <a:cubicBezTo>
                        <a:pt x="4770098" y="1726635"/>
                        <a:pt x="4677692" y="1872911"/>
                        <a:pt x="4733365" y="1761565"/>
                      </a:cubicBezTo>
                      <a:cubicBezTo>
                        <a:pt x="4777517" y="1673261"/>
                        <a:pt x="4752460" y="1779312"/>
                        <a:pt x="4787153" y="1640541"/>
                      </a:cubicBezTo>
                      <a:cubicBezTo>
                        <a:pt x="4807476" y="1559251"/>
                        <a:pt x="4794756" y="1604286"/>
                        <a:pt x="4827494" y="1506071"/>
                      </a:cubicBezTo>
                      <a:lnTo>
                        <a:pt x="4840941" y="1465730"/>
                      </a:lnTo>
                      <a:cubicBezTo>
                        <a:pt x="4845423" y="1452283"/>
                        <a:pt x="4844365" y="1435412"/>
                        <a:pt x="4854388" y="1425389"/>
                      </a:cubicBezTo>
                      <a:lnTo>
                        <a:pt x="4881283" y="1398494"/>
                      </a:lnTo>
                      <a:lnTo>
                        <a:pt x="4908177" y="1317812"/>
                      </a:lnTo>
                      <a:cubicBezTo>
                        <a:pt x="4912659" y="1304365"/>
                        <a:pt x="4913761" y="1289265"/>
                        <a:pt x="4921624" y="1277471"/>
                      </a:cubicBezTo>
                      <a:cubicBezTo>
                        <a:pt x="4930589" y="1264024"/>
                        <a:pt x="4941954" y="1251898"/>
                        <a:pt x="4948518" y="1237130"/>
                      </a:cubicBezTo>
                      <a:cubicBezTo>
                        <a:pt x="4969822" y="1189196"/>
                        <a:pt x="4965787" y="1152625"/>
                        <a:pt x="5002306" y="1116106"/>
                      </a:cubicBezTo>
                      <a:cubicBezTo>
                        <a:pt x="5013734" y="1104678"/>
                        <a:pt x="5029200" y="1098177"/>
                        <a:pt x="5042647" y="1089212"/>
                      </a:cubicBezTo>
                      <a:cubicBezTo>
                        <a:pt x="5047129" y="1075765"/>
                        <a:pt x="5044560" y="1057110"/>
                        <a:pt x="5056094" y="1048871"/>
                      </a:cubicBezTo>
                      <a:cubicBezTo>
                        <a:pt x="5079163" y="1032394"/>
                        <a:pt x="5136777" y="1021977"/>
                        <a:pt x="5136777" y="1021977"/>
                      </a:cubicBezTo>
                      <a:cubicBezTo>
                        <a:pt x="5150224" y="1013012"/>
                        <a:pt x="5162350" y="1001647"/>
                        <a:pt x="5177118" y="995083"/>
                      </a:cubicBezTo>
                      <a:cubicBezTo>
                        <a:pt x="5203023" y="983569"/>
                        <a:pt x="5230906" y="977154"/>
                        <a:pt x="5257800" y="968189"/>
                      </a:cubicBezTo>
                      <a:cubicBezTo>
                        <a:pt x="5271247" y="963707"/>
                        <a:pt x="5284109" y="956746"/>
                        <a:pt x="5298141" y="954741"/>
                      </a:cubicBezTo>
                      <a:lnTo>
                        <a:pt x="5392271" y="941294"/>
                      </a:lnTo>
                      <a:cubicBezTo>
                        <a:pt x="5470807" y="915115"/>
                        <a:pt x="5398682" y="948330"/>
                        <a:pt x="5459506" y="887506"/>
                      </a:cubicBezTo>
                      <a:cubicBezTo>
                        <a:pt x="5491471" y="855541"/>
                        <a:pt x="5540585" y="847033"/>
                        <a:pt x="5580530" y="833718"/>
                      </a:cubicBezTo>
                      <a:lnTo>
                        <a:pt x="5620871" y="820271"/>
                      </a:lnTo>
                      <a:cubicBezTo>
                        <a:pt x="5665464" y="805407"/>
                        <a:pt x="5647038" y="806824"/>
                        <a:pt x="5674659" y="806824"/>
                      </a:cubicBezTo>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grpSp>
          <p:grpSp>
            <p:nvGrpSpPr>
              <p:cNvPr id="18" name="Group 173"/>
              <p:cNvGrpSpPr/>
              <p:nvPr/>
            </p:nvGrpSpPr>
            <p:grpSpPr>
              <a:xfrm>
                <a:off x="1653988" y="516426"/>
                <a:ext cx="4975412" cy="5004145"/>
                <a:chOff x="1653988" y="516426"/>
                <a:chExt cx="4975412" cy="5004145"/>
              </a:xfrm>
            </p:grpSpPr>
            <p:sp>
              <p:nvSpPr>
                <p:cNvPr id="175" name="Freeform 174"/>
                <p:cNvSpPr/>
                <p:nvPr/>
              </p:nvSpPr>
              <p:spPr>
                <a:xfrm>
                  <a:off x="1855694" y="516426"/>
                  <a:ext cx="4773706" cy="895515"/>
                </a:xfrm>
                <a:custGeom>
                  <a:avLst/>
                  <a:gdLst>
                    <a:gd name="connsiteX0" fmla="*/ 4719918 w 4773706"/>
                    <a:gd name="connsiteY0" fmla="*/ 438315 h 895515"/>
                    <a:gd name="connsiteX1" fmla="*/ 4733365 w 4773706"/>
                    <a:gd name="connsiteY1" fmla="*/ 505550 h 895515"/>
                    <a:gd name="connsiteX2" fmla="*/ 4706471 w 4773706"/>
                    <a:gd name="connsiteY2" fmla="*/ 586233 h 895515"/>
                    <a:gd name="connsiteX3" fmla="*/ 4693024 w 4773706"/>
                    <a:gd name="connsiteY3" fmla="*/ 626574 h 895515"/>
                    <a:gd name="connsiteX4" fmla="*/ 4612341 w 4773706"/>
                    <a:gd name="connsiteY4" fmla="*/ 666915 h 895515"/>
                    <a:gd name="connsiteX5" fmla="*/ 4545106 w 4773706"/>
                    <a:gd name="connsiteY5" fmla="*/ 734150 h 895515"/>
                    <a:gd name="connsiteX6" fmla="*/ 4518212 w 4773706"/>
                    <a:gd name="connsiteY6" fmla="*/ 761045 h 895515"/>
                    <a:gd name="connsiteX7" fmla="*/ 4437530 w 4773706"/>
                    <a:gd name="connsiteY7" fmla="*/ 787939 h 895515"/>
                    <a:gd name="connsiteX8" fmla="*/ 4397188 w 4773706"/>
                    <a:gd name="connsiteY8" fmla="*/ 801386 h 895515"/>
                    <a:gd name="connsiteX9" fmla="*/ 4356847 w 4773706"/>
                    <a:gd name="connsiteY9" fmla="*/ 814833 h 895515"/>
                    <a:gd name="connsiteX10" fmla="*/ 4155141 w 4773706"/>
                    <a:gd name="connsiteY10" fmla="*/ 841727 h 895515"/>
                    <a:gd name="connsiteX11" fmla="*/ 4020671 w 4773706"/>
                    <a:gd name="connsiteY11" fmla="*/ 868621 h 895515"/>
                    <a:gd name="connsiteX12" fmla="*/ 3671047 w 4773706"/>
                    <a:gd name="connsiteY12" fmla="*/ 895515 h 895515"/>
                    <a:gd name="connsiteX13" fmla="*/ 2944906 w 4773706"/>
                    <a:gd name="connsiteY13" fmla="*/ 882068 h 895515"/>
                    <a:gd name="connsiteX14" fmla="*/ 2877671 w 4773706"/>
                    <a:gd name="connsiteY14" fmla="*/ 868621 h 895515"/>
                    <a:gd name="connsiteX15" fmla="*/ 2716306 w 4773706"/>
                    <a:gd name="connsiteY15" fmla="*/ 855174 h 895515"/>
                    <a:gd name="connsiteX16" fmla="*/ 2622177 w 4773706"/>
                    <a:gd name="connsiteY16" fmla="*/ 841727 h 895515"/>
                    <a:gd name="connsiteX17" fmla="*/ 2433918 w 4773706"/>
                    <a:gd name="connsiteY17" fmla="*/ 814833 h 895515"/>
                    <a:gd name="connsiteX18" fmla="*/ 2312894 w 4773706"/>
                    <a:gd name="connsiteY18" fmla="*/ 774492 h 895515"/>
                    <a:gd name="connsiteX19" fmla="*/ 2272553 w 4773706"/>
                    <a:gd name="connsiteY19" fmla="*/ 761045 h 895515"/>
                    <a:gd name="connsiteX20" fmla="*/ 2232212 w 4773706"/>
                    <a:gd name="connsiteY20" fmla="*/ 734150 h 895515"/>
                    <a:gd name="connsiteX21" fmla="*/ 2178424 w 4773706"/>
                    <a:gd name="connsiteY21" fmla="*/ 720703 h 895515"/>
                    <a:gd name="connsiteX22" fmla="*/ 2138082 w 4773706"/>
                    <a:gd name="connsiteY22" fmla="*/ 707256 h 895515"/>
                    <a:gd name="connsiteX23" fmla="*/ 2003612 w 4773706"/>
                    <a:gd name="connsiteY23" fmla="*/ 666915 h 895515"/>
                    <a:gd name="connsiteX24" fmla="*/ 1949824 w 4773706"/>
                    <a:gd name="connsiteY24" fmla="*/ 640021 h 895515"/>
                    <a:gd name="connsiteX25" fmla="*/ 1855694 w 4773706"/>
                    <a:gd name="connsiteY25" fmla="*/ 613127 h 895515"/>
                    <a:gd name="connsiteX26" fmla="*/ 1801906 w 4773706"/>
                    <a:gd name="connsiteY26" fmla="*/ 586233 h 895515"/>
                    <a:gd name="connsiteX27" fmla="*/ 1627094 w 4773706"/>
                    <a:gd name="connsiteY27" fmla="*/ 559339 h 895515"/>
                    <a:gd name="connsiteX28" fmla="*/ 1586753 w 4773706"/>
                    <a:gd name="connsiteY28" fmla="*/ 545892 h 895515"/>
                    <a:gd name="connsiteX29" fmla="*/ 1479177 w 4773706"/>
                    <a:gd name="connsiteY29" fmla="*/ 518998 h 895515"/>
                    <a:gd name="connsiteX30" fmla="*/ 1438835 w 4773706"/>
                    <a:gd name="connsiteY30" fmla="*/ 505550 h 895515"/>
                    <a:gd name="connsiteX31" fmla="*/ 1210235 w 4773706"/>
                    <a:gd name="connsiteY31" fmla="*/ 478656 h 895515"/>
                    <a:gd name="connsiteX32" fmla="*/ 981635 w 4773706"/>
                    <a:gd name="connsiteY32" fmla="*/ 451762 h 895515"/>
                    <a:gd name="connsiteX33" fmla="*/ 672353 w 4773706"/>
                    <a:gd name="connsiteY33" fmla="*/ 438315 h 895515"/>
                    <a:gd name="connsiteX34" fmla="*/ 497541 w 4773706"/>
                    <a:gd name="connsiteY34" fmla="*/ 411421 h 895515"/>
                    <a:gd name="connsiteX35" fmla="*/ 416859 w 4773706"/>
                    <a:gd name="connsiteY35" fmla="*/ 397974 h 895515"/>
                    <a:gd name="connsiteX36" fmla="*/ 336177 w 4773706"/>
                    <a:gd name="connsiteY36" fmla="*/ 371080 h 895515"/>
                    <a:gd name="connsiteX37" fmla="*/ 255494 w 4773706"/>
                    <a:gd name="connsiteY37" fmla="*/ 317292 h 895515"/>
                    <a:gd name="connsiteX38" fmla="*/ 215153 w 4773706"/>
                    <a:gd name="connsiteY38" fmla="*/ 276950 h 895515"/>
                    <a:gd name="connsiteX39" fmla="*/ 174812 w 4773706"/>
                    <a:gd name="connsiteY39" fmla="*/ 263503 h 895515"/>
                    <a:gd name="connsiteX40" fmla="*/ 134471 w 4773706"/>
                    <a:gd name="connsiteY40" fmla="*/ 236609 h 895515"/>
                    <a:gd name="connsiteX41" fmla="*/ 107577 w 4773706"/>
                    <a:gd name="connsiteY41" fmla="*/ 196268 h 895515"/>
                    <a:gd name="connsiteX42" fmla="*/ 67235 w 4773706"/>
                    <a:gd name="connsiteY42" fmla="*/ 182821 h 895515"/>
                    <a:gd name="connsiteX43" fmla="*/ 53788 w 4773706"/>
                    <a:gd name="connsiteY43" fmla="*/ 142480 h 895515"/>
                    <a:gd name="connsiteX44" fmla="*/ 0 w 4773706"/>
                    <a:gd name="connsiteY44" fmla="*/ 61798 h 895515"/>
                    <a:gd name="connsiteX45" fmla="*/ 416859 w 4773706"/>
                    <a:gd name="connsiteY45" fmla="*/ 48350 h 895515"/>
                    <a:gd name="connsiteX46" fmla="*/ 605118 w 4773706"/>
                    <a:gd name="connsiteY46" fmla="*/ 75245 h 895515"/>
                    <a:gd name="connsiteX47" fmla="*/ 726141 w 4773706"/>
                    <a:gd name="connsiteY47" fmla="*/ 88692 h 895515"/>
                    <a:gd name="connsiteX48" fmla="*/ 779930 w 4773706"/>
                    <a:gd name="connsiteY48" fmla="*/ 102139 h 895515"/>
                    <a:gd name="connsiteX49" fmla="*/ 820271 w 4773706"/>
                    <a:gd name="connsiteY49" fmla="*/ 115586 h 895515"/>
                    <a:gd name="connsiteX50" fmla="*/ 900953 w 4773706"/>
                    <a:gd name="connsiteY50" fmla="*/ 129033 h 895515"/>
                    <a:gd name="connsiteX51" fmla="*/ 954741 w 4773706"/>
                    <a:gd name="connsiteY51" fmla="*/ 142480 h 895515"/>
                    <a:gd name="connsiteX52" fmla="*/ 995082 w 4773706"/>
                    <a:gd name="connsiteY52" fmla="*/ 155927 h 895515"/>
                    <a:gd name="connsiteX53" fmla="*/ 1156447 w 4773706"/>
                    <a:gd name="connsiteY53" fmla="*/ 169374 h 895515"/>
                    <a:gd name="connsiteX54" fmla="*/ 1250577 w 4773706"/>
                    <a:gd name="connsiteY54" fmla="*/ 182821 h 895515"/>
                    <a:gd name="connsiteX55" fmla="*/ 1398494 w 4773706"/>
                    <a:gd name="connsiteY55" fmla="*/ 209715 h 895515"/>
                    <a:gd name="connsiteX56" fmla="*/ 1479177 w 4773706"/>
                    <a:gd name="connsiteY56" fmla="*/ 223162 h 895515"/>
                    <a:gd name="connsiteX57" fmla="*/ 2259106 w 4773706"/>
                    <a:gd name="connsiteY57" fmla="*/ 263503 h 895515"/>
                    <a:gd name="connsiteX58" fmla="*/ 2635624 w 4773706"/>
                    <a:gd name="connsiteY58" fmla="*/ 290398 h 895515"/>
                    <a:gd name="connsiteX59" fmla="*/ 2756647 w 4773706"/>
                    <a:gd name="connsiteY59" fmla="*/ 303845 h 895515"/>
                    <a:gd name="connsiteX60" fmla="*/ 2864224 w 4773706"/>
                    <a:gd name="connsiteY60" fmla="*/ 317292 h 895515"/>
                    <a:gd name="connsiteX61" fmla="*/ 3321424 w 4773706"/>
                    <a:gd name="connsiteY61" fmla="*/ 330739 h 895515"/>
                    <a:gd name="connsiteX62" fmla="*/ 3792071 w 4773706"/>
                    <a:gd name="connsiteY62" fmla="*/ 371080 h 895515"/>
                    <a:gd name="connsiteX63" fmla="*/ 4087906 w 4773706"/>
                    <a:gd name="connsiteY63" fmla="*/ 397974 h 895515"/>
                    <a:gd name="connsiteX64" fmla="*/ 4128247 w 4773706"/>
                    <a:gd name="connsiteY64" fmla="*/ 411421 h 895515"/>
                    <a:gd name="connsiteX65" fmla="*/ 4303059 w 4773706"/>
                    <a:gd name="connsiteY65" fmla="*/ 451762 h 895515"/>
                    <a:gd name="connsiteX66" fmla="*/ 4773706 w 4773706"/>
                    <a:gd name="connsiteY66" fmla="*/ 465209 h 89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773706" h="895515">
                      <a:moveTo>
                        <a:pt x="4719918" y="438315"/>
                      </a:moveTo>
                      <a:cubicBezTo>
                        <a:pt x="4724400" y="460727"/>
                        <a:pt x="4735434" y="482788"/>
                        <a:pt x="4733365" y="505550"/>
                      </a:cubicBezTo>
                      <a:cubicBezTo>
                        <a:pt x="4730798" y="533783"/>
                        <a:pt x="4715436" y="559339"/>
                        <a:pt x="4706471" y="586233"/>
                      </a:cubicBezTo>
                      <a:cubicBezTo>
                        <a:pt x="4701989" y="599680"/>
                        <a:pt x="4704818" y="618712"/>
                        <a:pt x="4693024" y="626574"/>
                      </a:cubicBezTo>
                      <a:cubicBezTo>
                        <a:pt x="4640888" y="661330"/>
                        <a:pt x="4668014" y="648357"/>
                        <a:pt x="4612341" y="666915"/>
                      </a:cubicBezTo>
                      <a:cubicBezTo>
                        <a:pt x="4566236" y="736073"/>
                        <a:pt x="4609141" y="682921"/>
                        <a:pt x="4545106" y="734150"/>
                      </a:cubicBezTo>
                      <a:cubicBezTo>
                        <a:pt x="4535206" y="742070"/>
                        <a:pt x="4529552" y="755375"/>
                        <a:pt x="4518212" y="761045"/>
                      </a:cubicBezTo>
                      <a:cubicBezTo>
                        <a:pt x="4492856" y="773723"/>
                        <a:pt x="4464424" y="778974"/>
                        <a:pt x="4437530" y="787939"/>
                      </a:cubicBezTo>
                      <a:lnTo>
                        <a:pt x="4397188" y="801386"/>
                      </a:lnTo>
                      <a:cubicBezTo>
                        <a:pt x="4383741" y="805868"/>
                        <a:pt x="4370912" y="813075"/>
                        <a:pt x="4356847" y="814833"/>
                      </a:cubicBezTo>
                      <a:cubicBezTo>
                        <a:pt x="4217821" y="832211"/>
                        <a:pt x="4285046" y="823169"/>
                        <a:pt x="4155141" y="841727"/>
                      </a:cubicBezTo>
                      <a:cubicBezTo>
                        <a:pt x="4095097" y="861742"/>
                        <a:pt x="4105654" y="860895"/>
                        <a:pt x="4020671" y="868621"/>
                      </a:cubicBezTo>
                      <a:cubicBezTo>
                        <a:pt x="3904265" y="879203"/>
                        <a:pt x="3671047" y="895515"/>
                        <a:pt x="3671047" y="895515"/>
                      </a:cubicBezTo>
                      <a:lnTo>
                        <a:pt x="2944906" y="882068"/>
                      </a:lnTo>
                      <a:cubicBezTo>
                        <a:pt x="2922064" y="881294"/>
                        <a:pt x="2900370" y="871291"/>
                        <a:pt x="2877671" y="868621"/>
                      </a:cubicBezTo>
                      <a:cubicBezTo>
                        <a:pt x="2824066" y="862315"/>
                        <a:pt x="2769984" y="860824"/>
                        <a:pt x="2716306" y="855174"/>
                      </a:cubicBezTo>
                      <a:cubicBezTo>
                        <a:pt x="2684785" y="851856"/>
                        <a:pt x="2653594" y="845916"/>
                        <a:pt x="2622177" y="841727"/>
                      </a:cubicBezTo>
                      <a:cubicBezTo>
                        <a:pt x="2588060" y="837178"/>
                        <a:pt x="2474411" y="824956"/>
                        <a:pt x="2433918" y="814833"/>
                      </a:cubicBezTo>
                      <a:cubicBezTo>
                        <a:pt x="2433913" y="814832"/>
                        <a:pt x="2333067" y="781216"/>
                        <a:pt x="2312894" y="774492"/>
                      </a:cubicBezTo>
                      <a:lnTo>
                        <a:pt x="2272553" y="761045"/>
                      </a:lnTo>
                      <a:cubicBezTo>
                        <a:pt x="2259106" y="752080"/>
                        <a:pt x="2247067" y="740516"/>
                        <a:pt x="2232212" y="734150"/>
                      </a:cubicBezTo>
                      <a:cubicBezTo>
                        <a:pt x="2215225" y="726870"/>
                        <a:pt x="2196194" y="725780"/>
                        <a:pt x="2178424" y="720703"/>
                      </a:cubicBezTo>
                      <a:cubicBezTo>
                        <a:pt x="2164795" y="716809"/>
                        <a:pt x="2151529" y="711738"/>
                        <a:pt x="2138082" y="707256"/>
                      </a:cubicBezTo>
                      <a:cubicBezTo>
                        <a:pt x="2052857" y="650439"/>
                        <a:pt x="2150046" y="706851"/>
                        <a:pt x="2003612" y="666915"/>
                      </a:cubicBezTo>
                      <a:cubicBezTo>
                        <a:pt x="1984273" y="661641"/>
                        <a:pt x="1968593" y="647059"/>
                        <a:pt x="1949824" y="640021"/>
                      </a:cubicBezTo>
                      <a:cubicBezTo>
                        <a:pt x="1858841" y="605903"/>
                        <a:pt x="1931548" y="645636"/>
                        <a:pt x="1855694" y="613127"/>
                      </a:cubicBezTo>
                      <a:cubicBezTo>
                        <a:pt x="1837269" y="605231"/>
                        <a:pt x="1820675" y="593271"/>
                        <a:pt x="1801906" y="586233"/>
                      </a:cubicBezTo>
                      <a:cubicBezTo>
                        <a:pt x="1752871" y="567845"/>
                        <a:pt x="1669563" y="564058"/>
                        <a:pt x="1627094" y="559339"/>
                      </a:cubicBezTo>
                      <a:cubicBezTo>
                        <a:pt x="1613647" y="554857"/>
                        <a:pt x="1600428" y="549622"/>
                        <a:pt x="1586753" y="545892"/>
                      </a:cubicBezTo>
                      <a:cubicBezTo>
                        <a:pt x="1551093" y="536167"/>
                        <a:pt x="1514242" y="530687"/>
                        <a:pt x="1479177" y="518998"/>
                      </a:cubicBezTo>
                      <a:cubicBezTo>
                        <a:pt x="1465730" y="514515"/>
                        <a:pt x="1452735" y="508330"/>
                        <a:pt x="1438835" y="505550"/>
                      </a:cubicBezTo>
                      <a:cubicBezTo>
                        <a:pt x="1379385" y="493660"/>
                        <a:pt x="1263574" y="483990"/>
                        <a:pt x="1210235" y="478656"/>
                      </a:cubicBezTo>
                      <a:cubicBezTo>
                        <a:pt x="1106464" y="452713"/>
                        <a:pt x="1153639" y="461318"/>
                        <a:pt x="981635" y="451762"/>
                      </a:cubicBezTo>
                      <a:cubicBezTo>
                        <a:pt x="878602" y="446038"/>
                        <a:pt x="775447" y="442797"/>
                        <a:pt x="672353" y="438315"/>
                      </a:cubicBezTo>
                      <a:cubicBezTo>
                        <a:pt x="471101" y="404773"/>
                        <a:pt x="722479" y="446027"/>
                        <a:pt x="497541" y="411421"/>
                      </a:cubicBezTo>
                      <a:cubicBezTo>
                        <a:pt x="470593" y="407275"/>
                        <a:pt x="443310" y="404587"/>
                        <a:pt x="416859" y="397974"/>
                      </a:cubicBezTo>
                      <a:cubicBezTo>
                        <a:pt x="389357" y="391098"/>
                        <a:pt x="359765" y="386805"/>
                        <a:pt x="336177" y="371080"/>
                      </a:cubicBezTo>
                      <a:cubicBezTo>
                        <a:pt x="309283" y="353151"/>
                        <a:pt x="278349" y="340148"/>
                        <a:pt x="255494" y="317292"/>
                      </a:cubicBezTo>
                      <a:cubicBezTo>
                        <a:pt x="242047" y="303845"/>
                        <a:pt x="230976" y="287499"/>
                        <a:pt x="215153" y="276950"/>
                      </a:cubicBezTo>
                      <a:cubicBezTo>
                        <a:pt x="203359" y="269087"/>
                        <a:pt x="187490" y="269842"/>
                        <a:pt x="174812" y="263503"/>
                      </a:cubicBezTo>
                      <a:cubicBezTo>
                        <a:pt x="160357" y="256275"/>
                        <a:pt x="147918" y="245574"/>
                        <a:pt x="134471" y="236609"/>
                      </a:cubicBezTo>
                      <a:cubicBezTo>
                        <a:pt x="125506" y="223162"/>
                        <a:pt x="120197" y="206364"/>
                        <a:pt x="107577" y="196268"/>
                      </a:cubicBezTo>
                      <a:cubicBezTo>
                        <a:pt x="96508" y="187413"/>
                        <a:pt x="77258" y="192844"/>
                        <a:pt x="67235" y="182821"/>
                      </a:cubicBezTo>
                      <a:cubicBezTo>
                        <a:pt x="57212" y="172798"/>
                        <a:pt x="60672" y="154871"/>
                        <a:pt x="53788" y="142480"/>
                      </a:cubicBezTo>
                      <a:cubicBezTo>
                        <a:pt x="38091" y="114225"/>
                        <a:pt x="0" y="61798"/>
                        <a:pt x="0" y="61798"/>
                      </a:cubicBezTo>
                      <a:cubicBezTo>
                        <a:pt x="118186" y="-56392"/>
                        <a:pt x="21166" y="27523"/>
                        <a:pt x="416859" y="48350"/>
                      </a:cubicBezTo>
                      <a:cubicBezTo>
                        <a:pt x="587807" y="57348"/>
                        <a:pt x="482760" y="57765"/>
                        <a:pt x="605118" y="75245"/>
                      </a:cubicBezTo>
                      <a:cubicBezTo>
                        <a:pt x="645299" y="80985"/>
                        <a:pt x="685800" y="84210"/>
                        <a:pt x="726141" y="88692"/>
                      </a:cubicBezTo>
                      <a:cubicBezTo>
                        <a:pt x="744071" y="93174"/>
                        <a:pt x="762160" y="97062"/>
                        <a:pt x="779930" y="102139"/>
                      </a:cubicBezTo>
                      <a:cubicBezTo>
                        <a:pt x="793559" y="106033"/>
                        <a:pt x="806434" y="112511"/>
                        <a:pt x="820271" y="115586"/>
                      </a:cubicBezTo>
                      <a:cubicBezTo>
                        <a:pt x="846887" y="121501"/>
                        <a:pt x="874217" y="123686"/>
                        <a:pt x="900953" y="129033"/>
                      </a:cubicBezTo>
                      <a:cubicBezTo>
                        <a:pt x="919075" y="132657"/>
                        <a:pt x="936971" y="137403"/>
                        <a:pt x="954741" y="142480"/>
                      </a:cubicBezTo>
                      <a:cubicBezTo>
                        <a:pt x="968370" y="146374"/>
                        <a:pt x="981032" y="154054"/>
                        <a:pt x="995082" y="155927"/>
                      </a:cubicBezTo>
                      <a:cubicBezTo>
                        <a:pt x="1048583" y="163060"/>
                        <a:pt x="1102769" y="163724"/>
                        <a:pt x="1156447" y="169374"/>
                      </a:cubicBezTo>
                      <a:cubicBezTo>
                        <a:pt x="1187968" y="172692"/>
                        <a:pt x="1219200" y="178339"/>
                        <a:pt x="1250577" y="182821"/>
                      </a:cubicBezTo>
                      <a:cubicBezTo>
                        <a:pt x="1329674" y="209187"/>
                        <a:pt x="1265450" y="190709"/>
                        <a:pt x="1398494" y="209715"/>
                      </a:cubicBezTo>
                      <a:cubicBezTo>
                        <a:pt x="1425485" y="213571"/>
                        <a:pt x="1452001" y="220959"/>
                        <a:pt x="1479177" y="223162"/>
                      </a:cubicBezTo>
                      <a:cubicBezTo>
                        <a:pt x="1814658" y="250363"/>
                        <a:pt x="1932782" y="251417"/>
                        <a:pt x="2259106" y="263503"/>
                      </a:cubicBezTo>
                      <a:cubicBezTo>
                        <a:pt x="2588280" y="296420"/>
                        <a:pt x="2143570" y="253948"/>
                        <a:pt x="2635624" y="290398"/>
                      </a:cubicBezTo>
                      <a:cubicBezTo>
                        <a:pt x="2676102" y="293396"/>
                        <a:pt x="2716336" y="299103"/>
                        <a:pt x="2756647" y="303845"/>
                      </a:cubicBezTo>
                      <a:cubicBezTo>
                        <a:pt x="2792538" y="308067"/>
                        <a:pt x="2828127" y="315573"/>
                        <a:pt x="2864224" y="317292"/>
                      </a:cubicBezTo>
                      <a:cubicBezTo>
                        <a:pt x="3016517" y="324544"/>
                        <a:pt x="3169024" y="326257"/>
                        <a:pt x="3321424" y="330739"/>
                      </a:cubicBezTo>
                      <a:cubicBezTo>
                        <a:pt x="3702504" y="361225"/>
                        <a:pt x="3545741" y="346447"/>
                        <a:pt x="3792071" y="371080"/>
                      </a:cubicBezTo>
                      <a:cubicBezTo>
                        <a:pt x="3939529" y="407945"/>
                        <a:pt x="3760612" y="366803"/>
                        <a:pt x="4087906" y="397974"/>
                      </a:cubicBezTo>
                      <a:cubicBezTo>
                        <a:pt x="4102017" y="399318"/>
                        <a:pt x="4114572" y="407691"/>
                        <a:pt x="4128247" y="411421"/>
                      </a:cubicBezTo>
                      <a:cubicBezTo>
                        <a:pt x="4133110" y="412747"/>
                        <a:pt x="4276802" y="450303"/>
                        <a:pt x="4303059" y="451762"/>
                      </a:cubicBezTo>
                      <a:cubicBezTo>
                        <a:pt x="4555511" y="465787"/>
                        <a:pt x="4604406" y="465209"/>
                        <a:pt x="4773706" y="465209"/>
                      </a:cubicBezTo>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76" name="Flowchart: Connector 175"/>
                <p:cNvSpPr/>
                <p:nvPr/>
              </p:nvSpPr>
              <p:spPr>
                <a:xfrm>
                  <a:off x="4621810" y="4452664"/>
                  <a:ext cx="137751"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77" name="Flowchart: Connector 176"/>
                <p:cNvSpPr/>
                <p:nvPr/>
              </p:nvSpPr>
              <p:spPr>
                <a:xfrm>
                  <a:off x="4591255" y="4891935"/>
                  <a:ext cx="172790"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78" name="Flowchart: Connector 177"/>
                <p:cNvSpPr/>
                <p:nvPr/>
              </p:nvSpPr>
              <p:spPr>
                <a:xfrm>
                  <a:off x="4399831" y="5338482"/>
                  <a:ext cx="165997"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79" name="Flowchart: Connector 178"/>
                <p:cNvSpPr/>
                <p:nvPr/>
              </p:nvSpPr>
              <p:spPr>
                <a:xfrm>
                  <a:off x="4881786" y="3748935"/>
                  <a:ext cx="137751"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80" name="Flowchart: Connector 179"/>
                <p:cNvSpPr/>
                <p:nvPr/>
              </p:nvSpPr>
              <p:spPr>
                <a:xfrm>
                  <a:off x="1842247" y="1775012"/>
                  <a:ext cx="172790"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81" name="Flowchart: Connector 180"/>
                <p:cNvSpPr/>
                <p:nvPr/>
              </p:nvSpPr>
              <p:spPr>
                <a:xfrm>
                  <a:off x="1653988" y="658906"/>
                  <a:ext cx="172790"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grpSp>
        </p:grpSp>
        <p:sp>
          <p:nvSpPr>
            <p:cNvPr id="121" name="TextBox 120"/>
            <p:cNvSpPr txBox="1"/>
            <p:nvPr/>
          </p:nvSpPr>
          <p:spPr>
            <a:xfrm>
              <a:off x="1344946" y="2919548"/>
              <a:ext cx="1245854" cy="584775"/>
            </a:xfrm>
            <a:prstGeom prst="rect">
              <a:avLst/>
            </a:prstGeom>
            <a:noFill/>
          </p:spPr>
          <p:txBody>
            <a:bodyPr wrap="none" rtlCol="0">
              <a:spAutoFit/>
            </a:bodyPr>
            <a:lstStyle/>
            <a:p>
              <a:r>
                <a:rPr lang="en-US" sz="1600" b="1" dirty="0">
                  <a:solidFill>
                    <a:prstClr val="black"/>
                  </a:solidFill>
                </a:rPr>
                <a:t> collateral </a:t>
              </a:r>
            </a:p>
            <a:p>
              <a:r>
                <a:rPr lang="en-US" sz="1600" b="1" dirty="0">
                  <a:solidFill>
                    <a:prstClr val="black"/>
                  </a:solidFill>
                </a:rPr>
                <a:t>rarefaction</a:t>
              </a:r>
            </a:p>
          </p:txBody>
        </p:sp>
        <p:grpSp>
          <p:nvGrpSpPr>
            <p:cNvPr id="19" name="Group 59"/>
            <p:cNvGrpSpPr/>
            <p:nvPr/>
          </p:nvGrpSpPr>
          <p:grpSpPr>
            <a:xfrm rot="21277957">
              <a:off x="3070934" y="1063759"/>
              <a:ext cx="4316633" cy="3542715"/>
              <a:chOff x="2591945" y="1073375"/>
              <a:chExt cx="4316633" cy="3542715"/>
            </a:xfrm>
          </p:grpSpPr>
          <p:grpSp>
            <p:nvGrpSpPr>
              <p:cNvPr id="23" name="Group 43"/>
              <p:cNvGrpSpPr>
                <a:grpSpLocks noChangeAspect="1"/>
              </p:cNvGrpSpPr>
              <p:nvPr/>
            </p:nvGrpSpPr>
            <p:grpSpPr>
              <a:xfrm rot="20034960">
                <a:off x="2591945" y="1073375"/>
                <a:ext cx="4316633" cy="3542715"/>
                <a:chOff x="771596" y="363221"/>
                <a:chExt cx="7504153" cy="6158753"/>
              </a:xfrm>
            </p:grpSpPr>
            <p:grpSp>
              <p:nvGrpSpPr>
                <p:cNvPr id="24" name="Group 36"/>
                <p:cNvGrpSpPr/>
                <p:nvPr/>
              </p:nvGrpSpPr>
              <p:grpSpPr>
                <a:xfrm>
                  <a:off x="771596" y="363221"/>
                  <a:ext cx="7504153" cy="6158753"/>
                  <a:chOff x="771596" y="363221"/>
                  <a:chExt cx="7504153" cy="6158753"/>
                </a:xfrm>
              </p:grpSpPr>
              <p:pic>
                <p:nvPicPr>
                  <p:cNvPr id="1026" name="Picture 2"/>
                  <p:cNvPicPr>
                    <a:picLocks noChangeAspect="1" noChangeArrowheads="1"/>
                  </p:cNvPicPr>
                  <p:nvPr/>
                </p:nvPicPr>
                <p:blipFill rotWithShape="1">
                  <a:blip r:embed="rId3" cstate="print">
                    <a:extLst>
                      <a:ext uri="{28A0092B-C50C-407E-A947-70E740481C1C}">
                        <a14:useLocalDpi xmlns:mc="http://schemas.openxmlformats.org/markup-compatibility/2006" xmlns:mv="urn:schemas-microsoft-com:mac:vml" xmlns:a14="http://schemas.microsoft.com/office/drawing/2010/main" xmlns="" val="0"/>
                      </a:ext>
                    </a:extLst>
                  </a:blip>
                  <a:srcRect b="43425"/>
                  <a:stretch/>
                </p:blipFill>
                <p:spPr bwMode="auto">
                  <a:xfrm rot="289277">
                    <a:off x="1152674" y="635540"/>
                    <a:ext cx="7123075" cy="5601402"/>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sp>
                <p:nvSpPr>
                  <p:cNvPr id="26" name="Freeform 25"/>
                  <p:cNvSpPr/>
                  <p:nvPr/>
                </p:nvSpPr>
                <p:spPr>
                  <a:xfrm>
                    <a:off x="771596" y="363221"/>
                    <a:ext cx="7196053" cy="6158753"/>
                  </a:xfrm>
                  <a:custGeom>
                    <a:avLst/>
                    <a:gdLst>
                      <a:gd name="connsiteX0" fmla="*/ 753035 w 7196053"/>
                      <a:gd name="connsiteY0" fmla="*/ 67236 h 6158753"/>
                      <a:gd name="connsiteX1" fmla="*/ 685800 w 7196053"/>
                      <a:gd name="connsiteY1" fmla="*/ 53789 h 6158753"/>
                      <a:gd name="connsiteX2" fmla="*/ 605118 w 7196053"/>
                      <a:gd name="connsiteY2" fmla="*/ 26894 h 6158753"/>
                      <a:gd name="connsiteX3" fmla="*/ 510988 w 7196053"/>
                      <a:gd name="connsiteY3" fmla="*/ 0 h 6158753"/>
                      <a:gd name="connsiteX4" fmla="*/ 443753 w 7196053"/>
                      <a:gd name="connsiteY4" fmla="*/ 13447 h 6158753"/>
                      <a:gd name="connsiteX5" fmla="*/ 403412 w 7196053"/>
                      <a:gd name="connsiteY5" fmla="*/ 26894 h 6158753"/>
                      <a:gd name="connsiteX6" fmla="*/ 389965 w 7196053"/>
                      <a:gd name="connsiteY6" fmla="*/ 67236 h 6158753"/>
                      <a:gd name="connsiteX7" fmla="*/ 363071 w 7196053"/>
                      <a:gd name="connsiteY7" fmla="*/ 107577 h 6158753"/>
                      <a:gd name="connsiteX8" fmla="*/ 336177 w 7196053"/>
                      <a:gd name="connsiteY8" fmla="*/ 887506 h 6158753"/>
                      <a:gd name="connsiteX9" fmla="*/ 363071 w 7196053"/>
                      <a:gd name="connsiteY9" fmla="*/ 1317812 h 6158753"/>
                      <a:gd name="connsiteX10" fmla="*/ 389965 w 7196053"/>
                      <a:gd name="connsiteY10" fmla="*/ 1936377 h 6158753"/>
                      <a:gd name="connsiteX11" fmla="*/ 376518 w 7196053"/>
                      <a:gd name="connsiteY11" fmla="*/ 2339789 h 6158753"/>
                      <a:gd name="connsiteX12" fmla="*/ 363071 w 7196053"/>
                      <a:gd name="connsiteY12" fmla="*/ 2460812 h 6158753"/>
                      <a:gd name="connsiteX13" fmla="*/ 336177 w 7196053"/>
                      <a:gd name="connsiteY13" fmla="*/ 2501153 h 6158753"/>
                      <a:gd name="connsiteX14" fmla="*/ 322730 w 7196053"/>
                      <a:gd name="connsiteY14" fmla="*/ 2554941 h 6158753"/>
                      <a:gd name="connsiteX15" fmla="*/ 295835 w 7196053"/>
                      <a:gd name="connsiteY15" fmla="*/ 2635624 h 6158753"/>
                      <a:gd name="connsiteX16" fmla="*/ 268941 w 7196053"/>
                      <a:gd name="connsiteY16" fmla="*/ 2756647 h 6158753"/>
                      <a:gd name="connsiteX17" fmla="*/ 255494 w 7196053"/>
                      <a:gd name="connsiteY17" fmla="*/ 2823883 h 6158753"/>
                      <a:gd name="connsiteX18" fmla="*/ 215153 w 7196053"/>
                      <a:gd name="connsiteY18" fmla="*/ 2918012 h 6158753"/>
                      <a:gd name="connsiteX19" fmla="*/ 201706 w 7196053"/>
                      <a:gd name="connsiteY19" fmla="*/ 2958353 h 6158753"/>
                      <a:gd name="connsiteX20" fmla="*/ 188259 w 7196053"/>
                      <a:gd name="connsiteY20" fmla="*/ 3012141 h 6158753"/>
                      <a:gd name="connsiteX21" fmla="*/ 174812 w 7196053"/>
                      <a:gd name="connsiteY21" fmla="*/ 3052483 h 6158753"/>
                      <a:gd name="connsiteX22" fmla="*/ 161365 w 7196053"/>
                      <a:gd name="connsiteY22" fmla="*/ 3119718 h 6158753"/>
                      <a:gd name="connsiteX23" fmla="*/ 134471 w 7196053"/>
                      <a:gd name="connsiteY23" fmla="*/ 3200400 h 6158753"/>
                      <a:gd name="connsiteX24" fmla="*/ 121024 w 7196053"/>
                      <a:gd name="connsiteY24" fmla="*/ 3294530 h 6158753"/>
                      <a:gd name="connsiteX25" fmla="*/ 94130 w 7196053"/>
                      <a:gd name="connsiteY25" fmla="*/ 3429000 h 6158753"/>
                      <a:gd name="connsiteX26" fmla="*/ 67235 w 7196053"/>
                      <a:gd name="connsiteY26" fmla="*/ 3603812 h 6158753"/>
                      <a:gd name="connsiteX27" fmla="*/ 40341 w 7196053"/>
                      <a:gd name="connsiteY27" fmla="*/ 3899647 h 6158753"/>
                      <a:gd name="connsiteX28" fmla="*/ 26894 w 7196053"/>
                      <a:gd name="connsiteY28" fmla="*/ 4034118 h 6158753"/>
                      <a:gd name="connsiteX29" fmla="*/ 0 w 7196053"/>
                      <a:gd name="connsiteY29" fmla="*/ 4276165 h 6158753"/>
                      <a:gd name="connsiteX30" fmla="*/ 26894 w 7196053"/>
                      <a:gd name="connsiteY30" fmla="*/ 4881283 h 6158753"/>
                      <a:gd name="connsiteX31" fmla="*/ 40341 w 7196053"/>
                      <a:gd name="connsiteY31" fmla="*/ 4921624 h 6158753"/>
                      <a:gd name="connsiteX32" fmla="*/ 67235 w 7196053"/>
                      <a:gd name="connsiteY32" fmla="*/ 5069541 h 6158753"/>
                      <a:gd name="connsiteX33" fmla="*/ 107577 w 7196053"/>
                      <a:gd name="connsiteY33" fmla="*/ 5163671 h 6158753"/>
                      <a:gd name="connsiteX34" fmla="*/ 147918 w 7196053"/>
                      <a:gd name="connsiteY34" fmla="*/ 5325036 h 6158753"/>
                      <a:gd name="connsiteX35" fmla="*/ 201706 w 7196053"/>
                      <a:gd name="connsiteY35" fmla="*/ 5419165 h 6158753"/>
                      <a:gd name="connsiteX36" fmla="*/ 215153 w 7196053"/>
                      <a:gd name="connsiteY36" fmla="*/ 5459506 h 6158753"/>
                      <a:gd name="connsiteX37" fmla="*/ 228600 w 7196053"/>
                      <a:gd name="connsiteY37" fmla="*/ 5513294 h 6158753"/>
                      <a:gd name="connsiteX38" fmla="*/ 255494 w 7196053"/>
                      <a:gd name="connsiteY38" fmla="*/ 5553636 h 6158753"/>
                      <a:gd name="connsiteX39" fmla="*/ 295835 w 7196053"/>
                      <a:gd name="connsiteY39" fmla="*/ 5674659 h 6158753"/>
                      <a:gd name="connsiteX40" fmla="*/ 309283 w 7196053"/>
                      <a:gd name="connsiteY40" fmla="*/ 5715000 h 6158753"/>
                      <a:gd name="connsiteX41" fmla="*/ 336177 w 7196053"/>
                      <a:gd name="connsiteY41" fmla="*/ 5755341 h 6158753"/>
                      <a:gd name="connsiteX42" fmla="*/ 389965 w 7196053"/>
                      <a:gd name="connsiteY42" fmla="*/ 5849471 h 6158753"/>
                      <a:gd name="connsiteX43" fmla="*/ 430306 w 7196053"/>
                      <a:gd name="connsiteY43" fmla="*/ 5876365 h 6158753"/>
                      <a:gd name="connsiteX44" fmla="*/ 470647 w 7196053"/>
                      <a:gd name="connsiteY44" fmla="*/ 5930153 h 6158753"/>
                      <a:gd name="connsiteX45" fmla="*/ 551330 w 7196053"/>
                      <a:gd name="connsiteY45" fmla="*/ 5970494 h 6158753"/>
                      <a:gd name="connsiteX46" fmla="*/ 591671 w 7196053"/>
                      <a:gd name="connsiteY46" fmla="*/ 5997389 h 6158753"/>
                      <a:gd name="connsiteX47" fmla="*/ 632012 w 7196053"/>
                      <a:gd name="connsiteY47" fmla="*/ 6010836 h 6158753"/>
                      <a:gd name="connsiteX48" fmla="*/ 1465730 w 7196053"/>
                      <a:gd name="connsiteY48" fmla="*/ 6024283 h 6158753"/>
                      <a:gd name="connsiteX49" fmla="*/ 1519518 w 7196053"/>
                      <a:gd name="connsiteY49" fmla="*/ 6037730 h 6158753"/>
                      <a:gd name="connsiteX50" fmla="*/ 2164977 w 7196053"/>
                      <a:gd name="connsiteY50" fmla="*/ 6064624 h 6158753"/>
                      <a:gd name="connsiteX51" fmla="*/ 3818965 w 7196053"/>
                      <a:gd name="connsiteY51" fmla="*/ 6051177 h 6158753"/>
                      <a:gd name="connsiteX52" fmla="*/ 4948518 w 7196053"/>
                      <a:gd name="connsiteY52" fmla="*/ 6051177 h 6158753"/>
                      <a:gd name="connsiteX53" fmla="*/ 5029200 w 7196053"/>
                      <a:gd name="connsiteY53" fmla="*/ 6078071 h 6158753"/>
                      <a:gd name="connsiteX54" fmla="*/ 5069541 w 7196053"/>
                      <a:gd name="connsiteY54" fmla="*/ 6091518 h 6158753"/>
                      <a:gd name="connsiteX55" fmla="*/ 5177118 w 7196053"/>
                      <a:gd name="connsiteY55" fmla="*/ 6104965 h 6158753"/>
                      <a:gd name="connsiteX56" fmla="*/ 5338483 w 7196053"/>
                      <a:gd name="connsiteY56" fmla="*/ 6118412 h 6158753"/>
                      <a:gd name="connsiteX57" fmla="*/ 5459506 w 7196053"/>
                      <a:gd name="connsiteY57" fmla="*/ 6131859 h 6158753"/>
                      <a:gd name="connsiteX58" fmla="*/ 5688106 w 7196053"/>
                      <a:gd name="connsiteY58" fmla="*/ 6158753 h 6158753"/>
                      <a:gd name="connsiteX59" fmla="*/ 6615953 w 7196053"/>
                      <a:gd name="connsiteY59" fmla="*/ 6145306 h 6158753"/>
                      <a:gd name="connsiteX60" fmla="*/ 6696635 w 7196053"/>
                      <a:gd name="connsiteY60" fmla="*/ 6104965 h 6158753"/>
                      <a:gd name="connsiteX61" fmla="*/ 6736977 w 7196053"/>
                      <a:gd name="connsiteY61" fmla="*/ 6091518 h 6158753"/>
                      <a:gd name="connsiteX62" fmla="*/ 6817659 w 7196053"/>
                      <a:gd name="connsiteY62" fmla="*/ 6037730 h 6158753"/>
                      <a:gd name="connsiteX63" fmla="*/ 6898341 w 7196053"/>
                      <a:gd name="connsiteY63" fmla="*/ 6010836 h 6158753"/>
                      <a:gd name="connsiteX64" fmla="*/ 6925235 w 7196053"/>
                      <a:gd name="connsiteY64" fmla="*/ 5983941 h 6158753"/>
                      <a:gd name="connsiteX65" fmla="*/ 6911788 w 7196053"/>
                      <a:gd name="connsiteY65" fmla="*/ 5903259 h 6158753"/>
                      <a:gd name="connsiteX66" fmla="*/ 6898341 w 7196053"/>
                      <a:gd name="connsiteY66" fmla="*/ 5809130 h 6158753"/>
                      <a:gd name="connsiteX67" fmla="*/ 6884894 w 7196053"/>
                      <a:gd name="connsiteY67" fmla="*/ 5755341 h 6158753"/>
                      <a:gd name="connsiteX68" fmla="*/ 6871447 w 7196053"/>
                      <a:gd name="connsiteY68" fmla="*/ 5688106 h 6158753"/>
                      <a:gd name="connsiteX69" fmla="*/ 6844553 w 7196053"/>
                      <a:gd name="connsiteY69" fmla="*/ 5647765 h 6158753"/>
                      <a:gd name="connsiteX70" fmla="*/ 6817659 w 7196053"/>
                      <a:gd name="connsiteY70" fmla="*/ 5567083 h 6158753"/>
                      <a:gd name="connsiteX71" fmla="*/ 6790765 w 7196053"/>
                      <a:gd name="connsiteY71" fmla="*/ 5486400 h 6158753"/>
                      <a:gd name="connsiteX72" fmla="*/ 6777318 w 7196053"/>
                      <a:gd name="connsiteY72" fmla="*/ 5446059 h 6158753"/>
                      <a:gd name="connsiteX73" fmla="*/ 6763871 w 7196053"/>
                      <a:gd name="connsiteY73" fmla="*/ 5392271 h 6158753"/>
                      <a:gd name="connsiteX74" fmla="*/ 6790765 w 7196053"/>
                      <a:gd name="connsiteY74" fmla="*/ 4706471 h 6158753"/>
                      <a:gd name="connsiteX75" fmla="*/ 6804212 w 7196053"/>
                      <a:gd name="connsiteY75" fmla="*/ 4518212 h 6158753"/>
                      <a:gd name="connsiteX76" fmla="*/ 6831106 w 7196053"/>
                      <a:gd name="connsiteY76" fmla="*/ 4329953 h 6158753"/>
                      <a:gd name="connsiteX77" fmla="*/ 6817659 w 7196053"/>
                      <a:gd name="connsiteY77" fmla="*/ 3012141 h 6158753"/>
                      <a:gd name="connsiteX78" fmla="*/ 6804212 w 7196053"/>
                      <a:gd name="connsiteY78" fmla="*/ 2877671 h 6158753"/>
                      <a:gd name="connsiteX79" fmla="*/ 6817659 w 7196053"/>
                      <a:gd name="connsiteY79" fmla="*/ 2487706 h 6158753"/>
                      <a:gd name="connsiteX80" fmla="*/ 6831106 w 7196053"/>
                      <a:gd name="connsiteY80" fmla="*/ 2433918 h 6158753"/>
                      <a:gd name="connsiteX81" fmla="*/ 6844553 w 7196053"/>
                      <a:gd name="connsiteY81" fmla="*/ 2366683 h 6158753"/>
                      <a:gd name="connsiteX82" fmla="*/ 6858000 w 7196053"/>
                      <a:gd name="connsiteY82" fmla="*/ 2232212 h 6158753"/>
                      <a:gd name="connsiteX83" fmla="*/ 6898341 w 7196053"/>
                      <a:gd name="connsiteY83" fmla="*/ 2111189 h 6158753"/>
                      <a:gd name="connsiteX84" fmla="*/ 6938683 w 7196053"/>
                      <a:gd name="connsiteY84" fmla="*/ 1976718 h 6158753"/>
                      <a:gd name="connsiteX85" fmla="*/ 6965577 w 7196053"/>
                      <a:gd name="connsiteY85" fmla="*/ 1922930 h 6158753"/>
                      <a:gd name="connsiteX86" fmla="*/ 6979024 w 7196053"/>
                      <a:gd name="connsiteY86" fmla="*/ 1882589 h 6158753"/>
                      <a:gd name="connsiteX87" fmla="*/ 7032812 w 7196053"/>
                      <a:gd name="connsiteY87" fmla="*/ 1801906 h 6158753"/>
                      <a:gd name="connsiteX88" fmla="*/ 7073153 w 7196053"/>
                      <a:gd name="connsiteY88" fmla="*/ 1707777 h 6158753"/>
                      <a:gd name="connsiteX89" fmla="*/ 7113494 w 7196053"/>
                      <a:gd name="connsiteY89" fmla="*/ 1627094 h 6158753"/>
                      <a:gd name="connsiteX90" fmla="*/ 7126941 w 7196053"/>
                      <a:gd name="connsiteY90" fmla="*/ 1573306 h 6158753"/>
                      <a:gd name="connsiteX91" fmla="*/ 7153835 w 7196053"/>
                      <a:gd name="connsiteY91" fmla="*/ 1519518 h 6158753"/>
                      <a:gd name="connsiteX92" fmla="*/ 7167283 w 7196053"/>
                      <a:gd name="connsiteY92" fmla="*/ 1438836 h 6158753"/>
                      <a:gd name="connsiteX93" fmla="*/ 7180730 w 7196053"/>
                      <a:gd name="connsiteY93" fmla="*/ 1385047 h 6158753"/>
                      <a:gd name="connsiteX94" fmla="*/ 7180730 w 7196053"/>
                      <a:gd name="connsiteY94" fmla="*/ 833718 h 6158753"/>
                      <a:gd name="connsiteX95" fmla="*/ 7140388 w 7196053"/>
                      <a:gd name="connsiteY95" fmla="*/ 699247 h 6158753"/>
                      <a:gd name="connsiteX96" fmla="*/ 7113494 w 7196053"/>
                      <a:gd name="connsiteY96" fmla="*/ 564777 h 6158753"/>
                      <a:gd name="connsiteX97" fmla="*/ 7100047 w 7196053"/>
                      <a:gd name="connsiteY97" fmla="*/ 524436 h 6158753"/>
                      <a:gd name="connsiteX98" fmla="*/ 6992471 w 7196053"/>
                      <a:gd name="connsiteY98" fmla="*/ 470647 h 6158753"/>
                      <a:gd name="connsiteX99" fmla="*/ 6952130 w 7196053"/>
                      <a:gd name="connsiteY99" fmla="*/ 457200 h 6158753"/>
                      <a:gd name="connsiteX100" fmla="*/ 6911788 w 7196053"/>
                      <a:gd name="connsiteY100" fmla="*/ 443753 h 6158753"/>
                      <a:gd name="connsiteX101" fmla="*/ 6669741 w 7196053"/>
                      <a:gd name="connsiteY101" fmla="*/ 457200 h 6158753"/>
                      <a:gd name="connsiteX102" fmla="*/ 6575612 w 7196053"/>
                      <a:gd name="connsiteY102" fmla="*/ 470647 h 6158753"/>
                      <a:gd name="connsiteX103" fmla="*/ 6494930 w 7196053"/>
                      <a:gd name="connsiteY103" fmla="*/ 484094 h 6158753"/>
                      <a:gd name="connsiteX104" fmla="*/ 6145306 w 7196053"/>
                      <a:gd name="connsiteY104" fmla="*/ 497541 h 6158753"/>
                      <a:gd name="connsiteX105" fmla="*/ 6064624 w 7196053"/>
                      <a:gd name="connsiteY105" fmla="*/ 510989 h 6158753"/>
                      <a:gd name="connsiteX106" fmla="*/ 6024283 w 7196053"/>
                      <a:gd name="connsiteY106" fmla="*/ 524436 h 6158753"/>
                      <a:gd name="connsiteX107" fmla="*/ 5916706 w 7196053"/>
                      <a:gd name="connsiteY107" fmla="*/ 537883 h 6158753"/>
                      <a:gd name="connsiteX108" fmla="*/ 5795683 w 7196053"/>
                      <a:gd name="connsiteY108" fmla="*/ 578224 h 6158753"/>
                      <a:gd name="connsiteX109" fmla="*/ 5755341 w 7196053"/>
                      <a:gd name="connsiteY109" fmla="*/ 591671 h 6158753"/>
                      <a:gd name="connsiteX110" fmla="*/ 5715000 w 7196053"/>
                      <a:gd name="connsiteY110" fmla="*/ 618565 h 6158753"/>
                      <a:gd name="connsiteX111" fmla="*/ 5701553 w 7196053"/>
                      <a:gd name="connsiteY111" fmla="*/ 658906 h 6158753"/>
                      <a:gd name="connsiteX112" fmla="*/ 5674659 w 7196053"/>
                      <a:gd name="connsiteY112" fmla="*/ 699247 h 6158753"/>
                      <a:gd name="connsiteX113" fmla="*/ 5661212 w 7196053"/>
                      <a:gd name="connsiteY113" fmla="*/ 874059 h 6158753"/>
                      <a:gd name="connsiteX114" fmla="*/ 5674659 w 7196053"/>
                      <a:gd name="connsiteY114" fmla="*/ 914400 h 6158753"/>
                      <a:gd name="connsiteX115" fmla="*/ 5661212 w 7196053"/>
                      <a:gd name="connsiteY115" fmla="*/ 954741 h 6158753"/>
                      <a:gd name="connsiteX116" fmla="*/ 5580530 w 7196053"/>
                      <a:gd name="connsiteY116" fmla="*/ 995083 h 6158753"/>
                      <a:gd name="connsiteX117" fmla="*/ 5499847 w 7196053"/>
                      <a:gd name="connsiteY117" fmla="*/ 1156447 h 6158753"/>
                      <a:gd name="connsiteX118" fmla="*/ 5472953 w 7196053"/>
                      <a:gd name="connsiteY118" fmla="*/ 1196789 h 6158753"/>
                      <a:gd name="connsiteX119" fmla="*/ 5432612 w 7196053"/>
                      <a:gd name="connsiteY119" fmla="*/ 1210236 h 6158753"/>
                      <a:gd name="connsiteX120" fmla="*/ 5392271 w 7196053"/>
                      <a:gd name="connsiteY120" fmla="*/ 1290918 h 6158753"/>
                      <a:gd name="connsiteX121" fmla="*/ 5351930 w 7196053"/>
                      <a:gd name="connsiteY121" fmla="*/ 1371600 h 6158753"/>
                      <a:gd name="connsiteX122" fmla="*/ 5298141 w 7196053"/>
                      <a:gd name="connsiteY122" fmla="*/ 1425389 h 6158753"/>
                      <a:gd name="connsiteX123" fmla="*/ 5244353 w 7196053"/>
                      <a:gd name="connsiteY123" fmla="*/ 1492624 h 6158753"/>
                      <a:gd name="connsiteX124" fmla="*/ 5190565 w 7196053"/>
                      <a:gd name="connsiteY124" fmla="*/ 1573306 h 6158753"/>
                      <a:gd name="connsiteX125" fmla="*/ 5163671 w 7196053"/>
                      <a:gd name="connsiteY125" fmla="*/ 1613647 h 6158753"/>
                      <a:gd name="connsiteX126" fmla="*/ 5123330 w 7196053"/>
                      <a:gd name="connsiteY126" fmla="*/ 1694330 h 6158753"/>
                      <a:gd name="connsiteX127" fmla="*/ 5082988 w 7196053"/>
                      <a:gd name="connsiteY127" fmla="*/ 1761565 h 6158753"/>
                      <a:gd name="connsiteX128" fmla="*/ 5015753 w 7196053"/>
                      <a:gd name="connsiteY128" fmla="*/ 1882589 h 6158753"/>
                      <a:gd name="connsiteX129" fmla="*/ 4988859 w 7196053"/>
                      <a:gd name="connsiteY129" fmla="*/ 1922930 h 6158753"/>
                      <a:gd name="connsiteX130" fmla="*/ 4975412 w 7196053"/>
                      <a:gd name="connsiteY130" fmla="*/ 1963271 h 6158753"/>
                      <a:gd name="connsiteX131" fmla="*/ 4921624 w 7196053"/>
                      <a:gd name="connsiteY131" fmla="*/ 2043953 h 6158753"/>
                      <a:gd name="connsiteX132" fmla="*/ 4908177 w 7196053"/>
                      <a:gd name="connsiteY132" fmla="*/ 2084294 h 6158753"/>
                      <a:gd name="connsiteX133" fmla="*/ 4854388 w 7196053"/>
                      <a:gd name="connsiteY133" fmla="*/ 2138083 h 6158753"/>
                      <a:gd name="connsiteX134" fmla="*/ 4840941 w 7196053"/>
                      <a:gd name="connsiteY134" fmla="*/ 2178424 h 6158753"/>
                      <a:gd name="connsiteX135" fmla="*/ 4787153 w 7196053"/>
                      <a:gd name="connsiteY135" fmla="*/ 2259106 h 6158753"/>
                      <a:gd name="connsiteX136" fmla="*/ 4746812 w 7196053"/>
                      <a:gd name="connsiteY136" fmla="*/ 2339789 h 6158753"/>
                      <a:gd name="connsiteX137" fmla="*/ 4719918 w 7196053"/>
                      <a:gd name="connsiteY137" fmla="*/ 2420471 h 6158753"/>
                      <a:gd name="connsiteX138" fmla="*/ 4693024 w 7196053"/>
                      <a:gd name="connsiteY138" fmla="*/ 2460812 h 6158753"/>
                      <a:gd name="connsiteX139" fmla="*/ 4666130 w 7196053"/>
                      <a:gd name="connsiteY139" fmla="*/ 2541494 h 6158753"/>
                      <a:gd name="connsiteX140" fmla="*/ 4652683 w 7196053"/>
                      <a:gd name="connsiteY140" fmla="*/ 2581836 h 6158753"/>
                      <a:gd name="connsiteX141" fmla="*/ 4625788 w 7196053"/>
                      <a:gd name="connsiteY141" fmla="*/ 2608730 h 6158753"/>
                      <a:gd name="connsiteX142" fmla="*/ 4585447 w 7196053"/>
                      <a:gd name="connsiteY142" fmla="*/ 2729753 h 6158753"/>
                      <a:gd name="connsiteX143" fmla="*/ 4572000 w 7196053"/>
                      <a:gd name="connsiteY143" fmla="*/ 2770094 h 6158753"/>
                      <a:gd name="connsiteX144" fmla="*/ 4545106 w 7196053"/>
                      <a:gd name="connsiteY144" fmla="*/ 2796989 h 6158753"/>
                      <a:gd name="connsiteX145" fmla="*/ 4504765 w 7196053"/>
                      <a:gd name="connsiteY145" fmla="*/ 2918012 h 6158753"/>
                      <a:gd name="connsiteX146" fmla="*/ 4491318 w 7196053"/>
                      <a:gd name="connsiteY146" fmla="*/ 2958353 h 6158753"/>
                      <a:gd name="connsiteX147" fmla="*/ 4477871 w 7196053"/>
                      <a:gd name="connsiteY147" fmla="*/ 2998694 h 6158753"/>
                      <a:gd name="connsiteX148" fmla="*/ 4450977 w 7196053"/>
                      <a:gd name="connsiteY148" fmla="*/ 3025589 h 6158753"/>
                      <a:gd name="connsiteX149" fmla="*/ 4424083 w 7196053"/>
                      <a:gd name="connsiteY149" fmla="*/ 3133165 h 6158753"/>
                      <a:gd name="connsiteX150" fmla="*/ 4397188 w 7196053"/>
                      <a:gd name="connsiteY150" fmla="*/ 3213847 h 6158753"/>
                      <a:gd name="connsiteX151" fmla="*/ 4383741 w 7196053"/>
                      <a:gd name="connsiteY151" fmla="*/ 3254189 h 6158753"/>
                      <a:gd name="connsiteX152" fmla="*/ 4316506 w 7196053"/>
                      <a:gd name="connsiteY152" fmla="*/ 3455894 h 6158753"/>
                      <a:gd name="connsiteX153" fmla="*/ 4303059 w 7196053"/>
                      <a:gd name="connsiteY153" fmla="*/ 3496236 h 6158753"/>
                      <a:gd name="connsiteX154" fmla="*/ 4289612 w 7196053"/>
                      <a:gd name="connsiteY154" fmla="*/ 3536577 h 6158753"/>
                      <a:gd name="connsiteX155" fmla="*/ 4276165 w 7196053"/>
                      <a:gd name="connsiteY155" fmla="*/ 3590365 h 6158753"/>
                      <a:gd name="connsiteX156" fmla="*/ 4249271 w 7196053"/>
                      <a:gd name="connsiteY156" fmla="*/ 3671047 h 6158753"/>
                      <a:gd name="connsiteX157" fmla="*/ 4235824 w 7196053"/>
                      <a:gd name="connsiteY157" fmla="*/ 3711389 h 6158753"/>
                      <a:gd name="connsiteX158" fmla="*/ 4168588 w 7196053"/>
                      <a:gd name="connsiteY158" fmla="*/ 3913094 h 6158753"/>
                      <a:gd name="connsiteX159" fmla="*/ 4128247 w 7196053"/>
                      <a:gd name="connsiteY159" fmla="*/ 4034118 h 6158753"/>
                      <a:gd name="connsiteX160" fmla="*/ 4114800 w 7196053"/>
                      <a:gd name="connsiteY160" fmla="*/ 4074459 h 6158753"/>
                      <a:gd name="connsiteX161" fmla="*/ 4101353 w 7196053"/>
                      <a:gd name="connsiteY161" fmla="*/ 4114800 h 6158753"/>
                      <a:gd name="connsiteX162" fmla="*/ 4061012 w 7196053"/>
                      <a:gd name="connsiteY162" fmla="*/ 4249271 h 6158753"/>
                      <a:gd name="connsiteX163" fmla="*/ 4034118 w 7196053"/>
                      <a:gd name="connsiteY163" fmla="*/ 4289612 h 6158753"/>
                      <a:gd name="connsiteX164" fmla="*/ 4047565 w 7196053"/>
                      <a:gd name="connsiteY164" fmla="*/ 4397189 h 6158753"/>
                      <a:gd name="connsiteX165" fmla="*/ 4087906 w 7196053"/>
                      <a:gd name="connsiteY165" fmla="*/ 4410636 h 6158753"/>
                      <a:gd name="connsiteX166" fmla="*/ 4141694 w 7196053"/>
                      <a:gd name="connsiteY166" fmla="*/ 4424083 h 6158753"/>
                      <a:gd name="connsiteX167" fmla="*/ 4249271 w 7196053"/>
                      <a:gd name="connsiteY167" fmla="*/ 4410636 h 6158753"/>
                      <a:gd name="connsiteX168" fmla="*/ 4289612 w 7196053"/>
                      <a:gd name="connsiteY168" fmla="*/ 4397189 h 6158753"/>
                      <a:gd name="connsiteX169" fmla="*/ 4303059 w 7196053"/>
                      <a:gd name="connsiteY169" fmla="*/ 4356847 h 6158753"/>
                      <a:gd name="connsiteX170" fmla="*/ 4383741 w 7196053"/>
                      <a:gd name="connsiteY170" fmla="*/ 4329953 h 6158753"/>
                      <a:gd name="connsiteX171" fmla="*/ 4464424 w 7196053"/>
                      <a:gd name="connsiteY171" fmla="*/ 4276165 h 6158753"/>
                      <a:gd name="connsiteX172" fmla="*/ 4491318 w 7196053"/>
                      <a:gd name="connsiteY172" fmla="*/ 4235824 h 6158753"/>
                      <a:gd name="connsiteX173" fmla="*/ 4558553 w 7196053"/>
                      <a:gd name="connsiteY173" fmla="*/ 4168589 h 6158753"/>
                      <a:gd name="connsiteX174" fmla="*/ 4612341 w 7196053"/>
                      <a:gd name="connsiteY174" fmla="*/ 4101353 h 6158753"/>
                      <a:gd name="connsiteX175" fmla="*/ 4625788 w 7196053"/>
                      <a:gd name="connsiteY175" fmla="*/ 4061012 h 6158753"/>
                      <a:gd name="connsiteX176" fmla="*/ 4652683 w 7196053"/>
                      <a:gd name="connsiteY176" fmla="*/ 4034118 h 6158753"/>
                      <a:gd name="connsiteX177" fmla="*/ 4706471 w 7196053"/>
                      <a:gd name="connsiteY177" fmla="*/ 3926541 h 6158753"/>
                      <a:gd name="connsiteX178" fmla="*/ 4760259 w 7196053"/>
                      <a:gd name="connsiteY178" fmla="*/ 3859306 h 6158753"/>
                      <a:gd name="connsiteX179" fmla="*/ 4827494 w 7196053"/>
                      <a:gd name="connsiteY179" fmla="*/ 3792071 h 6158753"/>
                      <a:gd name="connsiteX180" fmla="*/ 4894730 w 7196053"/>
                      <a:gd name="connsiteY180" fmla="*/ 3738283 h 6158753"/>
                      <a:gd name="connsiteX181" fmla="*/ 4921624 w 7196053"/>
                      <a:gd name="connsiteY181" fmla="*/ 3697941 h 6158753"/>
                      <a:gd name="connsiteX182" fmla="*/ 4961965 w 7196053"/>
                      <a:gd name="connsiteY182" fmla="*/ 3684494 h 6158753"/>
                      <a:gd name="connsiteX183" fmla="*/ 5042647 w 7196053"/>
                      <a:gd name="connsiteY183" fmla="*/ 3630706 h 6158753"/>
                      <a:gd name="connsiteX184" fmla="*/ 5082988 w 7196053"/>
                      <a:gd name="connsiteY184" fmla="*/ 3603812 h 6158753"/>
                      <a:gd name="connsiteX185" fmla="*/ 5109883 w 7196053"/>
                      <a:gd name="connsiteY185" fmla="*/ 3576918 h 6158753"/>
                      <a:gd name="connsiteX186" fmla="*/ 5150224 w 7196053"/>
                      <a:gd name="connsiteY186" fmla="*/ 3563471 h 6158753"/>
                      <a:gd name="connsiteX187" fmla="*/ 5271247 w 7196053"/>
                      <a:gd name="connsiteY187" fmla="*/ 3496236 h 6158753"/>
                      <a:gd name="connsiteX188" fmla="*/ 5338483 w 7196053"/>
                      <a:gd name="connsiteY188" fmla="*/ 3455894 h 6158753"/>
                      <a:gd name="connsiteX189" fmla="*/ 5378824 w 7196053"/>
                      <a:gd name="connsiteY189" fmla="*/ 3429000 h 6158753"/>
                      <a:gd name="connsiteX190" fmla="*/ 5486400 w 7196053"/>
                      <a:gd name="connsiteY190" fmla="*/ 3402106 h 6158753"/>
                      <a:gd name="connsiteX191" fmla="*/ 5567083 w 7196053"/>
                      <a:gd name="connsiteY191" fmla="*/ 3375212 h 6158753"/>
                      <a:gd name="connsiteX192" fmla="*/ 5607424 w 7196053"/>
                      <a:gd name="connsiteY192" fmla="*/ 3361765 h 6158753"/>
                      <a:gd name="connsiteX193" fmla="*/ 5688106 w 7196053"/>
                      <a:gd name="connsiteY193" fmla="*/ 3307977 h 6158753"/>
                      <a:gd name="connsiteX194" fmla="*/ 5728447 w 7196053"/>
                      <a:gd name="connsiteY194" fmla="*/ 3294530 h 6158753"/>
                      <a:gd name="connsiteX195" fmla="*/ 5768788 w 7196053"/>
                      <a:gd name="connsiteY195" fmla="*/ 3267636 h 6158753"/>
                      <a:gd name="connsiteX196" fmla="*/ 5849471 w 7196053"/>
                      <a:gd name="connsiteY196" fmla="*/ 3240741 h 6158753"/>
                      <a:gd name="connsiteX197" fmla="*/ 5889812 w 7196053"/>
                      <a:gd name="connsiteY197" fmla="*/ 3227294 h 6158753"/>
                      <a:gd name="connsiteX198" fmla="*/ 5930153 w 7196053"/>
                      <a:gd name="connsiteY198" fmla="*/ 3213847 h 6158753"/>
                      <a:gd name="connsiteX199" fmla="*/ 6078071 w 7196053"/>
                      <a:gd name="connsiteY199" fmla="*/ 3200400 h 6158753"/>
                      <a:gd name="connsiteX200" fmla="*/ 6185647 w 7196053"/>
                      <a:gd name="connsiteY200" fmla="*/ 3173506 h 6158753"/>
                      <a:gd name="connsiteX201" fmla="*/ 6266330 w 7196053"/>
                      <a:gd name="connsiteY201" fmla="*/ 3146612 h 6158753"/>
                      <a:gd name="connsiteX202" fmla="*/ 6387353 w 7196053"/>
                      <a:gd name="connsiteY202" fmla="*/ 3092824 h 6158753"/>
                      <a:gd name="connsiteX203" fmla="*/ 6427694 w 7196053"/>
                      <a:gd name="connsiteY203" fmla="*/ 3079377 h 6158753"/>
                      <a:gd name="connsiteX204" fmla="*/ 6481483 w 7196053"/>
                      <a:gd name="connsiteY204" fmla="*/ 3092824 h 6158753"/>
                      <a:gd name="connsiteX205" fmla="*/ 6494930 w 7196053"/>
                      <a:gd name="connsiteY205" fmla="*/ 3133165 h 6158753"/>
                      <a:gd name="connsiteX206" fmla="*/ 6481483 w 7196053"/>
                      <a:gd name="connsiteY206" fmla="*/ 3186953 h 6158753"/>
                      <a:gd name="connsiteX207" fmla="*/ 6414247 w 7196053"/>
                      <a:gd name="connsiteY207" fmla="*/ 3240741 h 6158753"/>
                      <a:gd name="connsiteX208" fmla="*/ 6387353 w 7196053"/>
                      <a:gd name="connsiteY208" fmla="*/ 3267636 h 6158753"/>
                      <a:gd name="connsiteX209" fmla="*/ 6360459 w 7196053"/>
                      <a:gd name="connsiteY209" fmla="*/ 3307977 h 6158753"/>
                      <a:gd name="connsiteX210" fmla="*/ 6320118 w 7196053"/>
                      <a:gd name="connsiteY210" fmla="*/ 3321424 h 6158753"/>
                      <a:gd name="connsiteX211" fmla="*/ 6252883 w 7196053"/>
                      <a:gd name="connsiteY211" fmla="*/ 3375212 h 6158753"/>
                      <a:gd name="connsiteX212" fmla="*/ 6225988 w 7196053"/>
                      <a:gd name="connsiteY212" fmla="*/ 3402106 h 6158753"/>
                      <a:gd name="connsiteX213" fmla="*/ 6104965 w 7196053"/>
                      <a:gd name="connsiteY213" fmla="*/ 3455894 h 6158753"/>
                      <a:gd name="connsiteX214" fmla="*/ 6078071 w 7196053"/>
                      <a:gd name="connsiteY214" fmla="*/ 3482789 h 6158753"/>
                      <a:gd name="connsiteX215" fmla="*/ 5997388 w 7196053"/>
                      <a:gd name="connsiteY215" fmla="*/ 3509683 h 6158753"/>
                      <a:gd name="connsiteX216" fmla="*/ 5916706 w 7196053"/>
                      <a:gd name="connsiteY216" fmla="*/ 3550024 h 6158753"/>
                      <a:gd name="connsiteX217" fmla="*/ 5876365 w 7196053"/>
                      <a:gd name="connsiteY217" fmla="*/ 3576918 h 6158753"/>
                      <a:gd name="connsiteX218" fmla="*/ 5795683 w 7196053"/>
                      <a:gd name="connsiteY218" fmla="*/ 3603812 h 6158753"/>
                      <a:gd name="connsiteX219" fmla="*/ 5593977 w 7196053"/>
                      <a:gd name="connsiteY219" fmla="*/ 3671047 h 6158753"/>
                      <a:gd name="connsiteX220" fmla="*/ 5472953 w 7196053"/>
                      <a:gd name="connsiteY220" fmla="*/ 3711389 h 6158753"/>
                      <a:gd name="connsiteX221" fmla="*/ 5432612 w 7196053"/>
                      <a:gd name="connsiteY221" fmla="*/ 3724836 h 6158753"/>
                      <a:gd name="connsiteX222" fmla="*/ 5351930 w 7196053"/>
                      <a:gd name="connsiteY222" fmla="*/ 3765177 h 6158753"/>
                      <a:gd name="connsiteX223" fmla="*/ 5284694 w 7196053"/>
                      <a:gd name="connsiteY223" fmla="*/ 3818965 h 6158753"/>
                      <a:gd name="connsiteX224" fmla="*/ 5244353 w 7196053"/>
                      <a:gd name="connsiteY224" fmla="*/ 3832412 h 6158753"/>
                      <a:gd name="connsiteX225" fmla="*/ 5150224 w 7196053"/>
                      <a:gd name="connsiteY225" fmla="*/ 3926541 h 6158753"/>
                      <a:gd name="connsiteX226" fmla="*/ 5136777 w 7196053"/>
                      <a:gd name="connsiteY226" fmla="*/ 3966883 h 6158753"/>
                      <a:gd name="connsiteX227" fmla="*/ 5082988 w 7196053"/>
                      <a:gd name="connsiteY227" fmla="*/ 4034118 h 6158753"/>
                      <a:gd name="connsiteX228" fmla="*/ 5042647 w 7196053"/>
                      <a:gd name="connsiteY228" fmla="*/ 4061012 h 6158753"/>
                      <a:gd name="connsiteX229" fmla="*/ 5015753 w 7196053"/>
                      <a:gd name="connsiteY229" fmla="*/ 4101353 h 6158753"/>
                      <a:gd name="connsiteX230" fmla="*/ 4975412 w 7196053"/>
                      <a:gd name="connsiteY230" fmla="*/ 4114800 h 6158753"/>
                      <a:gd name="connsiteX231" fmla="*/ 4961965 w 7196053"/>
                      <a:gd name="connsiteY231" fmla="*/ 4155141 h 6158753"/>
                      <a:gd name="connsiteX232" fmla="*/ 4921624 w 7196053"/>
                      <a:gd name="connsiteY232" fmla="*/ 4168589 h 6158753"/>
                      <a:gd name="connsiteX233" fmla="*/ 4881283 w 7196053"/>
                      <a:gd name="connsiteY233" fmla="*/ 4195483 h 6158753"/>
                      <a:gd name="connsiteX234" fmla="*/ 4894730 w 7196053"/>
                      <a:gd name="connsiteY234" fmla="*/ 4235824 h 6158753"/>
                      <a:gd name="connsiteX235" fmla="*/ 4988859 w 7196053"/>
                      <a:gd name="connsiteY235" fmla="*/ 4235824 h 6158753"/>
                      <a:gd name="connsiteX236" fmla="*/ 5069541 w 7196053"/>
                      <a:gd name="connsiteY236" fmla="*/ 4208930 h 6158753"/>
                      <a:gd name="connsiteX237" fmla="*/ 5150224 w 7196053"/>
                      <a:gd name="connsiteY237" fmla="*/ 4168589 h 6158753"/>
                      <a:gd name="connsiteX238" fmla="*/ 5257800 w 7196053"/>
                      <a:gd name="connsiteY238" fmla="*/ 4155141 h 6158753"/>
                      <a:gd name="connsiteX239" fmla="*/ 5419165 w 7196053"/>
                      <a:gd name="connsiteY239" fmla="*/ 4101353 h 6158753"/>
                      <a:gd name="connsiteX240" fmla="*/ 5459506 w 7196053"/>
                      <a:gd name="connsiteY240" fmla="*/ 4087906 h 6158753"/>
                      <a:gd name="connsiteX241" fmla="*/ 5499847 w 7196053"/>
                      <a:gd name="connsiteY241" fmla="*/ 4074459 h 6158753"/>
                      <a:gd name="connsiteX242" fmla="*/ 5607424 w 7196053"/>
                      <a:gd name="connsiteY242" fmla="*/ 4007224 h 6158753"/>
                      <a:gd name="connsiteX243" fmla="*/ 5728447 w 7196053"/>
                      <a:gd name="connsiteY243" fmla="*/ 3939989 h 6158753"/>
                      <a:gd name="connsiteX244" fmla="*/ 5755341 w 7196053"/>
                      <a:gd name="connsiteY244" fmla="*/ 3913094 h 6158753"/>
                      <a:gd name="connsiteX245" fmla="*/ 5795683 w 7196053"/>
                      <a:gd name="connsiteY245" fmla="*/ 3886200 h 6158753"/>
                      <a:gd name="connsiteX246" fmla="*/ 5822577 w 7196053"/>
                      <a:gd name="connsiteY246" fmla="*/ 3845859 h 6158753"/>
                      <a:gd name="connsiteX247" fmla="*/ 5903259 w 7196053"/>
                      <a:gd name="connsiteY247" fmla="*/ 3818965 h 6158753"/>
                      <a:gd name="connsiteX248" fmla="*/ 5943600 w 7196053"/>
                      <a:gd name="connsiteY248" fmla="*/ 3805518 h 6158753"/>
                      <a:gd name="connsiteX249" fmla="*/ 5983941 w 7196053"/>
                      <a:gd name="connsiteY249" fmla="*/ 3778624 h 6158753"/>
                      <a:gd name="connsiteX250" fmla="*/ 6078071 w 7196053"/>
                      <a:gd name="connsiteY250" fmla="*/ 3751730 h 6158753"/>
                      <a:gd name="connsiteX251" fmla="*/ 6266330 w 7196053"/>
                      <a:gd name="connsiteY251" fmla="*/ 3765177 h 6158753"/>
                      <a:gd name="connsiteX252" fmla="*/ 6266330 w 7196053"/>
                      <a:gd name="connsiteY252" fmla="*/ 3845859 h 6158753"/>
                      <a:gd name="connsiteX253" fmla="*/ 6239435 w 7196053"/>
                      <a:gd name="connsiteY253" fmla="*/ 3872753 h 6158753"/>
                      <a:gd name="connsiteX254" fmla="*/ 6212541 w 7196053"/>
                      <a:gd name="connsiteY254" fmla="*/ 3913094 h 6158753"/>
                      <a:gd name="connsiteX255" fmla="*/ 6145306 w 7196053"/>
                      <a:gd name="connsiteY255" fmla="*/ 3966883 h 6158753"/>
                      <a:gd name="connsiteX256" fmla="*/ 6078071 w 7196053"/>
                      <a:gd name="connsiteY256" fmla="*/ 4020671 h 6158753"/>
                      <a:gd name="connsiteX257" fmla="*/ 6037730 w 7196053"/>
                      <a:gd name="connsiteY257" fmla="*/ 4047565 h 6158753"/>
                      <a:gd name="connsiteX258" fmla="*/ 6010835 w 7196053"/>
                      <a:gd name="connsiteY258" fmla="*/ 4074459 h 6158753"/>
                      <a:gd name="connsiteX259" fmla="*/ 5970494 w 7196053"/>
                      <a:gd name="connsiteY259" fmla="*/ 4087906 h 6158753"/>
                      <a:gd name="connsiteX260" fmla="*/ 5930153 w 7196053"/>
                      <a:gd name="connsiteY260" fmla="*/ 4114800 h 6158753"/>
                      <a:gd name="connsiteX261" fmla="*/ 5903259 w 7196053"/>
                      <a:gd name="connsiteY261" fmla="*/ 4155141 h 6158753"/>
                      <a:gd name="connsiteX262" fmla="*/ 5862918 w 7196053"/>
                      <a:gd name="connsiteY262" fmla="*/ 4168589 h 6158753"/>
                      <a:gd name="connsiteX263" fmla="*/ 5822577 w 7196053"/>
                      <a:gd name="connsiteY263" fmla="*/ 4195483 h 6158753"/>
                      <a:gd name="connsiteX264" fmla="*/ 5768788 w 7196053"/>
                      <a:gd name="connsiteY264" fmla="*/ 4262718 h 6158753"/>
                      <a:gd name="connsiteX265" fmla="*/ 5728447 w 7196053"/>
                      <a:gd name="connsiteY265" fmla="*/ 4276165 h 6158753"/>
                      <a:gd name="connsiteX266" fmla="*/ 5647765 w 7196053"/>
                      <a:gd name="connsiteY266" fmla="*/ 4316506 h 6158753"/>
                      <a:gd name="connsiteX267" fmla="*/ 5620871 w 7196053"/>
                      <a:gd name="connsiteY267" fmla="*/ 4356847 h 6158753"/>
                      <a:gd name="connsiteX268" fmla="*/ 5540188 w 7196053"/>
                      <a:gd name="connsiteY268" fmla="*/ 4383741 h 6158753"/>
                      <a:gd name="connsiteX269" fmla="*/ 5499847 w 7196053"/>
                      <a:gd name="connsiteY269" fmla="*/ 4397189 h 6158753"/>
                      <a:gd name="connsiteX270" fmla="*/ 5459506 w 7196053"/>
                      <a:gd name="connsiteY270" fmla="*/ 4424083 h 6158753"/>
                      <a:gd name="connsiteX271" fmla="*/ 5325035 w 7196053"/>
                      <a:gd name="connsiteY271" fmla="*/ 4464424 h 6158753"/>
                      <a:gd name="connsiteX272" fmla="*/ 5284694 w 7196053"/>
                      <a:gd name="connsiteY272" fmla="*/ 4477871 h 6158753"/>
                      <a:gd name="connsiteX273" fmla="*/ 5150224 w 7196053"/>
                      <a:gd name="connsiteY273" fmla="*/ 4504765 h 6158753"/>
                      <a:gd name="connsiteX274" fmla="*/ 5069541 w 7196053"/>
                      <a:gd name="connsiteY274" fmla="*/ 4531659 h 6158753"/>
                      <a:gd name="connsiteX275" fmla="*/ 5029200 w 7196053"/>
                      <a:gd name="connsiteY275" fmla="*/ 4545106 h 6158753"/>
                      <a:gd name="connsiteX276" fmla="*/ 4988859 w 7196053"/>
                      <a:gd name="connsiteY276" fmla="*/ 4572000 h 6158753"/>
                      <a:gd name="connsiteX277" fmla="*/ 4840941 w 7196053"/>
                      <a:gd name="connsiteY277" fmla="*/ 4612341 h 6158753"/>
                      <a:gd name="connsiteX278" fmla="*/ 4666130 w 7196053"/>
                      <a:gd name="connsiteY278" fmla="*/ 4639236 h 6158753"/>
                      <a:gd name="connsiteX279" fmla="*/ 4531659 w 7196053"/>
                      <a:gd name="connsiteY279" fmla="*/ 4679577 h 6158753"/>
                      <a:gd name="connsiteX280" fmla="*/ 4491318 w 7196053"/>
                      <a:gd name="connsiteY280" fmla="*/ 4693024 h 6158753"/>
                      <a:gd name="connsiteX281" fmla="*/ 4450977 w 7196053"/>
                      <a:gd name="connsiteY281" fmla="*/ 4719918 h 6158753"/>
                      <a:gd name="connsiteX282" fmla="*/ 4370294 w 7196053"/>
                      <a:gd name="connsiteY282" fmla="*/ 4746812 h 6158753"/>
                      <a:gd name="connsiteX283" fmla="*/ 4329953 w 7196053"/>
                      <a:gd name="connsiteY283" fmla="*/ 4773706 h 6158753"/>
                      <a:gd name="connsiteX284" fmla="*/ 4249271 w 7196053"/>
                      <a:gd name="connsiteY284" fmla="*/ 4800600 h 6158753"/>
                      <a:gd name="connsiteX285" fmla="*/ 4168588 w 7196053"/>
                      <a:gd name="connsiteY285" fmla="*/ 4840941 h 6158753"/>
                      <a:gd name="connsiteX286" fmla="*/ 4141694 w 7196053"/>
                      <a:gd name="connsiteY286" fmla="*/ 4867836 h 6158753"/>
                      <a:gd name="connsiteX287" fmla="*/ 4061012 w 7196053"/>
                      <a:gd name="connsiteY287" fmla="*/ 4921624 h 6158753"/>
                      <a:gd name="connsiteX288" fmla="*/ 3993777 w 7196053"/>
                      <a:gd name="connsiteY288" fmla="*/ 4988859 h 6158753"/>
                      <a:gd name="connsiteX289" fmla="*/ 3966883 w 7196053"/>
                      <a:gd name="connsiteY289" fmla="*/ 5029200 h 6158753"/>
                      <a:gd name="connsiteX290" fmla="*/ 3913094 w 7196053"/>
                      <a:gd name="connsiteY290" fmla="*/ 5082989 h 6158753"/>
                      <a:gd name="connsiteX291" fmla="*/ 3886200 w 7196053"/>
                      <a:gd name="connsiteY291" fmla="*/ 5123330 h 6158753"/>
                      <a:gd name="connsiteX292" fmla="*/ 3872753 w 7196053"/>
                      <a:gd name="connsiteY292" fmla="*/ 5163671 h 6158753"/>
                      <a:gd name="connsiteX293" fmla="*/ 3832412 w 7196053"/>
                      <a:gd name="connsiteY293" fmla="*/ 5190565 h 6158753"/>
                      <a:gd name="connsiteX294" fmla="*/ 3792071 w 7196053"/>
                      <a:gd name="connsiteY294" fmla="*/ 5271247 h 6158753"/>
                      <a:gd name="connsiteX295" fmla="*/ 3765177 w 7196053"/>
                      <a:gd name="connsiteY295" fmla="*/ 5351930 h 6158753"/>
                      <a:gd name="connsiteX296" fmla="*/ 3751730 w 7196053"/>
                      <a:gd name="connsiteY296" fmla="*/ 5392271 h 6158753"/>
                      <a:gd name="connsiteX297" fmla="*/ 3711388 w 7196053"/>
                      <a:gd name="connsiteY297" fmla="*/ 5526741 h 6158753"/>
                      <a:gd name="connsiteX298" fmla="*/ 3684494 w 7196053"/>
                      <a:gd name="connsiteY298" fmla="*/ 5553636 h 6158753"/>
                      <a:gd name="connsiteX299" fmla="*/ 3644153 w 7196053"/>
                      <a:gd name="connsiteY299" fmla="*/ 5634318 h 6158753"/>
                      <a:gd name="connsiteX300" fmla="*/ 3630706 w 7196053"/>
                      <a:gd name="connsiteY300" fmla="*/ 5674659 h 6158753"/>
                      <a:gd name="connsiteX301" fmla="*/ 3509683 w 7196053"/>
                      <a:gd name="connsiteY301" fmla="*/ 5809130 h 6158753"/>
                      <a:gd name="connsiteX302" fmla="*/ 3361765 w 7196053"/>
                      <a:gd name="connsiteY302" fmla="*/ 5836024 h 6158753"/>
                      <a:gd name="connsiteX303" fmla="*/ 3106271 w 7196053"/>
                      <a:gd name="connsiteY303" fmla="*/ 5822577 h 6158753"/>
                      <a:gd name="connsiteX304" fmla="*/ 3079377 w 7196053"/>
                      <a:gd name="connsiteY304" fmla="*/ 5782236 h 6158753"/>
                      <a:gd name="connsiteX305" fmla="*/ 3106271 w 7196053"/>
                      <a:gd name="connsiteY305" fmla="*/ 5701553 h 6158753"/>
                      <a:gd name="connsiteX306" fmla="*/ 3160059 w 7196053"/>
                      <a:gd name="connsiteY306" fmla="*/ 5634318 h 6158753"/>
                      <a:gd name="connsiteX307" fmla="*/ 3173506 w 7196053"/>
                      <a:gd name="connsiteY307" fmla="*/ 5567083 h 6158753"/>
                      <a:gd name="connsiteX308" fmla="*/ 3200400 w 7196053"/>
                      <a:gd name="connsiteY308" fmla="*/ 5459506 h 6158753"/>
                      <a:gd name="connsiteX309" fmla="*/ 3227294 w 7196053"/>
                      <a:gd name="connsiteY309" fmla="*/ 5284694 h 6158753"/>
                      <a:gd name="connsiteX310" fmla="*/ 3240741 w 7196053"/>
                      <a:gd name="connsiteY310" fmla="*/ 5244353 h 6158753"/>
                      <a:gd name="connsiteX311" fmla="*/ 3227294 w 7196053"/>
                      <a:gd name="connsiteY311" fmla="*/ 4733365 h 6158753"/>
                      <a:gd name="connsiteX312" fmla="*/ 3173506 w 7196053"/>
                      <a:gd name="connsiteY312" fmla="*/ 4612341 h 6158753"/>
                      <a:gd name="connsiteX313" fmla="*/ 3133165 w 7196053"/>
                      <a:gd name="connsiteY313" fmla="*/ 4585447 h 6158753"/>
                      <a:gd name="connsiteX314" fmla="*/ 3119718 w 7196053"/>
                      <a:gd name="connsiteY314" fmla="*/ 4545106 h 6158753"/>
                      <a:gd name="connsiteX315" fmla="*/ 3039035 w 7196053"/>
                      <a:gd name="connsiteY315" fmla="*/ 4491318 h 6158753"/>
                      <a:gd name="connsiteX316" fmla="*/ 2971800 w 7196053"/>
                      <a:gd name="connsiteY316" fmla="*/ 4437530 h 6158753"/>
                      <a:gd name="connsiteX317" fmla="*/ 2864224 w 7196053"/>
                      <a:gd name="connsiteY317" fmla="*/ 4356847 h 6158753"/>
                      <a:gd name="connsiteX318" fmla="*/ 2810435 w 7196053"/>
                      <a:gd name="connsiteY318" fmla="*/ 4289612 h 6158753"/>
                      <a:gd name="connsiteX319" fmla="*/ 2770094 w 7196053"/>
                      <a:gd name="connsiteY319" fmla="*/ 4276165 h 6158753"/>
                      <a:gd name="connsiteX320" fmla="*/ 2689412 w 7196053"/>
                      <a:gd name="connsiteY320" fmla="*/ 4222377 h 6158753"/>
                      <a:gd name="connsiteX321" fmla="*/ 2635624 w 7196053"/>
                      <a:gd name="connsiteY321" fmla="*/ 4155141 h 6158753"/>
                      <a:gd name="connsiteX322" fmla="*/ 2595283 w 7196053"/>
                      <a:gd name="connsiteY322" fmla="*/ 4128247 h 6158753"/>
                      <a:gd name="connsiteX323" fmla="*/ 2554941 w 7196053"/>
                      <a:gd name="connsiteY323" fmla="*/ 4047565 h 6158753"/>
                      <a:gd name="connsiteX324" fmla="*/ 2514600 w 7196053"/>
                      <a:gd name="connsiteY324" fmla="*/ 4034118 h 6158753"/>
                      <a:gd name="connsiteX325" fmla="*/ 2433918 w 7196053"/>
                      <a:gd name="connsiteY325" fmla="*/ 3993777 h 6158753"/>
                      <a:gd name="connsiteX326" fmla="*/ 2218765 w 7196053"/>
                      <a:gd name="connsiteY326" fmla="*/ 4007224 h 6158753"/>
                      <a:gd name="connsiteX327" fmla="*/ 2138083 w 7196053"/>
                      <a:gd name="connsiteY327" fmla="*/ 3993777 h 6158753"/>
                      <a:gd name="connsiteX328" fmla="*/ 2084294 w 7196053"/>
                      <a:gd name="connsiteY328" fmla="*/ 3926541 h 6158753"/>
                      <a:gd name="connsiteX329" fmla="*/ 2043953 w 7196053"/>
                      <a:gd name="connsiteY329" fmla="*/ 3886200 h 6158753"/>
                      <a:gd name="connsiteX330" fmla="*/ 1949824 w 7196053"/>
                      <a:gd name="connsiteY330" fmla="*/ 3778624 h 6158753"/>
                      <a:gd name="connsiteX331" fmla="*/ 1936377 w 7196053"/>
                      <a:gd name="connsiteY331" fmla="*/ 3738283 h 6158753"/>
                      <a:gd name="connsiteX332" fmla="*/ 1882588 w 7196053"/>
                      <a:gd name="connsiteY332" fmla="*/ 3671047 h 6158753"/>
                      <a:gd name="connsiteX333" fmla="*/ 1828800 w 7196053"/>
                      <a:gd name="connsiteY333" fmla="*/ 3603812 h 6158753"/>
                      <a:gd name="connsiteX334" fmla="*/ 1775012 w 7196053"/>
                      <a:gd name="connsiteY334" fmla="*/ 3523130 h 6158753"/>
                      <a:gd name="connsiteX335" fmla="*/ 1748118 w 7196053"/>
                      <a:gd name="connsiteY335" fmla="*/ 3482789 h 6158753"/>
                      <a:gd name="connsiteX336" fmla="*/ 1694330 w 7196053"/>
                      <a:gd name="connsiteY336" fmla="*/ 3415553 h 6158753"/>
                      <a:gd name="connsiteX337" fmla="*/ 1667435 w 7196053"/>
                      <a:gd name="connsiteY337" fmla="*/ 3388659 h 6158753"/>
                      <a:gd name="connsiteX338" fmla="*/ 1613647 w 7196053"/>
                      <a:gd name="connsiteY338" fmla="*/ 3267636 h 6158753"/>
                      <a:gd name="connsiteX339" fmla="*/ 1573306 w 7196053"/>
                      <a:gd name="connsiteY339" fmla="*/ 3186953 h 6158753"/>
                      <a:gd name="connsiteX340" fmla="*/ 1532965 w 7196053"/>
                      <a:gd name="connsiteY340" fmla="*/ 3065930 h 6158753"/>
                      <a:gd name="connsiteX341" fmla="*/ 1506071 w 7196053"/>
                      <a:gd name="connsiteY341" fmla="*/ 2985247 h 6158753"/>
                      <a:gd name="connsiteX342" fmla="*/ 1492624 w 7196053"/>
                      <a:gd name="connsiteY342" fmla="*/ 2931459 h 6158753"/>
                      <a:gd name="connsiteX343" fmla="*/ 1465730 w 7196053"/>
                      <a:gd name="connsiteY343" fmla="*/ 2850777 h 6158753"/>
                      <a:gd name="connsiteX344" fmla="*/ 1438835 w 7196053"/>
                      <a:gd name="connsiteY344" fmla="*/ 2770094 h 6158753"/>
                      <a:gd name="connsiteX345" fmla="*/ 1385047 w 7196053"/>
                      <a:gd name="connsiteY345" fmla="*/ 2608730 h 6158753"/>
                      <a:gd name="connsiteX346" fmla="*/ 1371600 w 7196053"/>
                      <a:gd name="connsiteY346" fmla="*/ 2568389 h 6158753"/>
                      <a:gd name="connsiteX347" fmla="*/ 1358153 w 7196053"/>
                      <a:gd name="connsiteY347" fmla="*/ 2528047 h 6158753"/>
                      <a:gd name="connsiteX348" fmla="*/ 1344706 w 7196053"/>
                      <a:gd name="connsiteY348" fmla="*/ 2407024 h 6158753"/>
                      <a:gd name="connsiteX349" fmla="*/ 1331259 w 7196053"/>
                      <a:gd name="connsiteY349" fmla="*/ 2447365 h 6158753"/>
                      <a:gd name="connsiteX350" fmla="*/ 1358153 w 7196053"/>
                      <a:gd name="connsiteY350" fmla="*/ 2662518 h 6158753"/>
                      <a:gd name="connsiteX351" fmla="*/ 1344706 w 7196053"/>
                      <a:gd name="connsiteY351" fmla="*/ 3025589 h 6158753"/>
                      <a:gd name="connsiteX352" fmla="*/ 1264024 w 7196053"/>
                      <a:gd name="connsiteY352" fmla="*/ 3186953 h 6158753"/>
                      <a:gd name="connsiteX353" fmla="*/ 1237130 w 7196053"/>
                      <a:gd name="connsiteY353" fmla="*/ 3227294 h 6158753"/>
                      <a:gd name="connsiteX354" fmla="*/ 1223683 w 7196053"/>
                      <a:gd name="connsiteY354" fmla="*/ 3267636 h 6158753"/>
                      <a:gd name="connsiteX355" fmla="*/ 1143000 w 7196053"/>
                      <a:gd name="connsiteY355" fmla="*/ 3227294 h 6158753"/>
                      <a:gd name="connsiteX356" fmla="*/ 1102659 w 7196053"/>
                      <a:gd name="connsiteY356" fmla="*/ 3146612 h 6158753"/>
                      <a:gd name="connsiteX357" fmla="*/ 1089212 w 7196053"/>
                      <a:gd name="connsiteY357" fmla="*/ 3106271 h 6158753"/>
                      <a:gd name="connsiteX358" fmla="*/ 1089212 w 7196053"/>
                      <a:gd name="connsiteY358" fmla="*/ 2070847 h 6158753"/>
                      <a:gd name="connsiteX359" fmla="*/ 1062318 w 7196053"/>
                      <a:gd name="connsiteY359" fmla="*/ 1828800 h 6158753"/>
                      <a:gd name="connsiteX360" fmla="*/ 1048871 w 7196053"/>
                      <a:gd name="connsiteY360" fmla="*/ 1788459 h 6158753"/>
                      <a:gd name="connsiteX361" fmla="*/ 1021977 w 7196053"/>
                      <a:gd name="connsiteY361" fmla="*/ 1586753 h 6158753"/>
                      <a:gd name="connsiteX362" fmla="*/ 995083 w 7196053"/>
                      <a:gd name="connsiteY362" fmla="*/ 1506071 h 6158753"/>
                      <a:gd name="connsiteX363" fmla="*/ 954741 w 7196053"/>
                      <a:gd name="connsiteY363" fmla="*/ 1385047 h 6158753"/>
                      <a:gd name="connsiteX364" fmla="*/ 941294 w 7196053"/>
                      <a:gd name="connsiteY364" fmla="*/ 1344706 h 6158753"/>
                      <a:gd name="connsiteX365" fmla="*/ 927847 w 7196053"/>
                      <a:gd name="connsiteY365" fmla="*/ 1264024 h 6158753"/>
                      <a:gd name="connsiteX366" fmla="*/ 914400 w 7196053"/>
                      <a:gd name="connsiteY366" fmla="*/ 1169894 h 6158753"/>
                      <a:gd name="connsiteX367" fmla="*/ 887506 w 7196053"/>
                      <a:gd name="connsiteY367" fmla="*/ 1089212 h 6158753"/>
                      <a:gd name="connsiteX368" fmla="*/ 874059 w 7196053"/>
                      <a:gd name="connsiteY368" fmla="*/ 1048871 h 6158753"/>
                      <a:gd name="connsiteX369" fmla="*/ 860612 w 7196053"/>
                      <a:gd name="connsiteY369" fmla="*/ 1008530 h 6158753"/>
                      <a:gd name="connsiteX370" fmla="*/ 847165 w 7196053"/>
                      <a:gd name="connsiteY370" fmla="*/ 954741 h 6158753"/>
                      <a:gd name="connsiteX371" fmla="*/ 806824 w 7196053"/>
                      <a:gd name="connsiteY371" fmla="*/ 336177 h 6158753"/>
                      <a:gd name="connsiteX372" fmla="*/ 820271 w 7196053"/>
                      <a:gd name="connsiteY372" fmla="*/ 94130 h 6158753"/>
                      <a:gd name="connsiteX373" fmla="*/ 860612 w 7196053"/>
                      <a:gd name="connsiteY373" fmla="*/ 80683 h 6158753"/>
                      <a:gd name="connsiteX374" fmla="*/ 941294 w 7196053"/>
                      <a:gd name="connsiteY374" fmla="*/ 40341 h 6158753"/>
                      <a:gd name="connsiteX375" fmla="*/ 1048871 w 7196053"/>
                      <a:gd name="connsiteY375" fmla="*/ 53789 h 6158753"/>
                      <a:gd name="connsiteX376" fmla="*/ 1116106 w 7196053"/>
                      <a:gd name="connsiteY376" fmla="*/ 121024 h 6158753"/>
                      <a:gd name="connsiteX377" fmla="*/ 1156447 w 7196053"/>
                      <a:gd name="connsiteY377" fmla="*/ 134471 h 6158753"/>
                      <a:gd name="connsiteX378" fmla="*/ 1210235 w 7196053"/>
                      <a:gd name="connsiteY378" fmla="*/ 255494 h 6158753"/>
                      <a:gd name="connsiteX379" fmla="*/ 1223683 w 7196053"/>
                      <a:gd name="connsiteY379" fmla="*/ 322730 h 6158753"/>
                      <a:gd name="connsiteX380" fmla="*/ 1250577 w 7196053"/>
                      <a:gd name="connsiteY380" fmla="*/ 510989 h 6158753"/>
                      <a:gd name="connsiteX381" fmla="*/ 1264024 w 7196053"/>
                      <a:gd name="connsiteY381" fmla="*/ 874059 h 6158753"/>
                      <a:gd name="connsiteX382" fmla="*/ 1304365 w 7196053"/>
                      <a:gd name="connsiteY382" fmla="*/ 1021977 h 6158753"/>
                      <a:gd name="connsiteX383" fmla="*/ 1317812 w 7196053"/>
                      <a:gd name="connsiteY383" fmla="*/ 1062318 h 6158753"/>
                      <a:gd name="connsiteX384" fmla="*/ 1358153 w 7196053"/>
                      <a:gd name="connsiteY384" fmla="*/ 1156447 h 6158753"/>
                      <a:gd name="connsiteX385" fmla="*/ 1465730 w 7196053"/>
                      <a:gd name="connsiteY385" fmla="*/ 1183341 h 6158753"/>
                      <a:gd name="connsiteX386" fmla="*/ 1667435 w 7196053"/>
                      <a:gd name="connsiteY386" fmla="*/ 1169894 h 6158753"/>
                      <a:gd name="connsiteX387" fmla="*/ 1748118 w 7196053"/>
                      <a:gd name="connsiteY387" fmla="*/ 1143000 h 6158753"/>
                      <a:gd name="connsiteX388" fmla="*/ 1788459 w 7196053"/>
                      <a:gd name="connsiteY388" fmla="*/ 1129553 h 6158753"/>
                      <a:gd name="connsiteX389" fmla="*/ 1828800 w 7196053"/>
                      <a:gd name="connsiteY389" fmla="*/ 1116106 h 6158753"/>
                      <a:gd name="connsiteX390" fmla="*/ 1896035 w 7196053"/>
                      <a:gd name="connsiteY390" fmla="*/ 1102659 h 6158753"/>
                      <a:gd name="connsiteX391" fmla="*/ 1936377 w 7196053"/>
                      <a:gd name="connsiteY391" fmla="*/ 1089212 h 6158753"/>
                      <a:gd name="connsiteX392" fmla="*/ 1990165 w 7196053"/>
                      <a:gd name="connsiteY392" fmla="*/ 1075765 h 6158753"/>
                      <a:gd name="connsiteX393" fmla="*/ 2070847 w 7196053"/>
                      <a:gd name="connsiteY393" fmla="*/ 1048871 h 6158753"/>
                      <a:gd name="connsiteX394" fmla="*/ 2433918 w 7196053"/>
                      <a:gd name="connsiteY394" fmla="*/ 1035424 h 6158753"/>
                      <a:gd name="connsiteX395" fmla="*/ 2608730 w 7196053"/>
                      <a:gd name="connsiteY395" fmla="*/ 1048871 h 6158753"/>
                      <a:gd name="connsiteX396" fmla="*/ 2649071 w 7196053"/>
                      <a:gd name="connsiteY396" fmla="*/ 1062318 h 6158753"/>
                      <a:gd name="connsiteX397" fmla="*/ 2716306 w 7196053"/>
                      <a:gd name="connsiteY397" fmla="*/ 1116106 h 6158753"/>
                      <a:gd name="connsiteX398" fmla="*/ 2783541 w 7196053"/>
                      <a:gd name="connsiteY398" fmla="*/ 1169894 h 6158753"/>
                      <a:gd name="connsiteX399" fmla="*/ 2837330 w 7196053"/>
                      <a:gd name="connsiteY399" fmla="*/ 1223683 h 6158753"/>
                      <a:gd name="connsiteX400" fmla="*/ 2864224 w 7196053"/>
                      <a:gd name="connsiteY400" fmla="*/ 1264024 h 6158753"/>
                      <a:gd name="connsiteX401" fmla="*/ 2918012 w 7196053"/>
                      <a:gd name="connsiteY401" fmla="*/ 1277471 h 6158753"/>
                      <a:gd name="connsiteX402" fmla="*/ 2998694 w 7196053"/>
                      <a:gd name="connsiteY402" fmla="*/ 1317812 h 6158753"/>
                      <a:gd name="connsiteX403" fmla="*/ 3039035 w 7196053"/>
                      <a:gd name="connsiteY403" fmla="*/ 1344706 h 6158753"/>
                      <a:gd name="connsiteX404" fmla="*/ 3065930 w 7196053"/>
                      <a:gd name="connsiteY404" fmla="*/ 1371600 h 6158753"/>
                      <a:gd name="connsiteX405" fmla="*/ 3146612 w 7196053"/>
                      <a:gd name="connsiteY405" fmla="*/ 1398494 h 6158753"/>
                      <a:gd name="connsiteX406" fmla="*/ 3213847 w 7196053"/>
                      <a:gd name="connsiteY406" fmla="*/ 1344706 h 6158753"/>
                      <a:gd name="connsiteX407" fmla="*/ 3294530 w 7196053"/>
                      <a:gd name="connsiteY407" fmla="*/ 1304365 h 6158753"/>
                      <a:gd name="connsiteX408" fmla="*/ 3375212 w 7196053"/>
                      <a:gd name="connsiteY408" fmla="*/ 1264024 h 6158753"/>
                      <a:gd name="connsiteX409" fmla="*/ 3415553 w 7196053"/>
                      <a:gd name="connsiteY409" fmla="*/ 1237130 h 6158753"/>
                      <a:gd name="connsiteX410" fmla="*/ 3496235 w 7196053"/>
                      <a:gd name="connsiteY410" fmla="*/ 1210236 h 6158753"/>
                      <a:gd name="connsiteX411" fmla="*/ 3765177 w 7196053"/>
                      <a:gd name="connsiteY411" fmla="*/ 1223683 h 6158753"/>
                      <a:gd name="connsiteX412" fmla="*/ 3872753 w 7196053"/>
                      <a:gd name="connsiteY412" fmla="*/ 1237130 h 6158753"/>
                      <a:gd name="connsiteX413" fmla="*/ 3953435 w 7196053"/>
                      <a:gd name="connsiteY413" fmla="*/ 1264024 h 6158753"/>
                      <a:gd name="connsiteX414" fmla="*/ 3980330 w 7196053"/>
                      <a:gd name="connsiteY414" fmla="*/ 1290918 h 6158753"/>
                      <a:gd name="connsiteX415" fmla="*/ 4101353 w 7196053"/>
                      <a:gd name="connsiteY415" fmla="*/ 1331259 h 6158753"/>
                      <a:gd name="connsiteX416" fmla="*/ 4141694 w 7196053"/>
                      <a:gd name="connsiteY416" fmla="*/ 1344706 h 6158753"/>
                      <a:gd name="connsiteX417" fmla="*/ 4182035 w 7196053"/>
                      <a:gd name="connsiteY417" fmla="*/ 1358153 h 6158753"/>
                      <a:gd name="connsiteX418" fmla="*/ 4208930 w 7196053"/>
                      <a:gd name="connsiteY418" fmla="*/ 1385047 h 6158753"/>
                      <a:gd name="connsiteX419" fmla="*/ 4289612 w 7196053"/>
                      <a:gd name="connsiteY419" fmla="*/ 1411941 h 6158753"/>
                      <a:gd name="connsiteX420" fmla="*/ 4356847 w 7196053"/>
                      <a:gd name="connsiteY420" fmla="*/ 1479177 h 6158753"/>
                      <a:gd name="connsiteX421" fmla="*/ 4437530 w 7196053"/>
                      <a:gd name="connsiteY421" fmla="*/ 1586753 h 6158753"/>
                      <a:gd name="connsiteX422" fmla="*/ 4464424 w 7196053"/>
                      <a:gd name="connsiteY422" fmla="*/ 1667436 h 6158753"/>
                      <a:gd name="connsiteX423" fmla="*/ 4491318 w 7196053"/>
                      <a:gd name="connsiteY423" fmla="*/ 1707777 h 6158753"/>
                      <a:gd name="connsiteX424" fmla="*/ 4518212 w 7196053"/>
                      <a:gd name="connsiteY424" fmla="*/ 1788459 h 6158753"/>
                      <a:gd name="connsiteX425" fmla="*/ 4531659 w 7196053"/>
                      <a:gd name="connsiteY425" fmla="*/ 1828800 h 6158753"/>
                      <a:gd name="connsiteX426" fmla="*/ 4531659 w 7196053"/>
                      <a:gd name="connsiteY426" fmla="*/ 2218765 h 6158753"/>
                      <a:gd name="connsiteX427" fmla="*/ 4518212 w 7196053"/>
                      <a:gd name="connsiteY427" fmla="*/ 2339789 h 6158753"/>
                      <a:gd name="connsiteX428" fmla="*/ 4545106 w 7196053"/>
                      <a:gd name="connsiteY428" fmla="*/ 2259106 h 6158753"/>
                      <a:gd name="connsiteX429" fmla="*/ 4558553 w 7196053"/>
                      <a:gd name="connsiteY429" fmla="*/ 2218765 h 6158753"/>
                      <a:gd name="connsiteX430" fmla="*/ 4572000 w 7196053"/>
                      <a:gd name="connsiteY430" fmla="*/ 2178424 h 6158753"/>
                      <a:gd name="connsiteX431" fmla="*/ 4585447 w 7196053"/>
                      <a:gd name="connsiteY431" fmla="*/ 2097741 h 6158753"/>
                      <a:gd name="connsiteX432" fmla="*/ 4612341 w 7196053"/>
                      <a:gd name="connsiteY432" fmla="*/ 1990165 h 6158753"/>
                      <a:gd name="connsiteX433" fmla="*/ 4666130 w 7196053"/>
                      <a:gd name="connsiteY433" fmla="*/ 1922930 h 6158753"/>
                      <a:gd name="connsiteX434" fmla="*/ 4693024 w 7196053"/>
                      <a:gd name="connsiteY434" fmla="*/ 1842247 h 6158753"/>
                      <a:gd name="connsiteX435" fmla="*/ 4733365 w 7196053"/>
                      <a:gd name="connsiteY435" fmla="*/ 1761565 h 6158753"/>
                      <a:gd name="connsiteX436" fmla="*/ 4787153 w 7196053"/>
                      <a:gd name="connsiteY436" fmla="*/ 1640541 h 6158753"/>
                      <a:gd name="connsiteX437" fmla="*/ 4827494 w 7196053"/>
                      <a:gd name="connsiteY437" fmla="*/ 1506071 h 6158753"/>
                      <a:gd name="connsiteX438" fmla="*/ 4840941 w 7196053"/>
                      <a:gd name="connsiteY438" fmla="*/ 1465730 h 6158753"/>
                      <a:gd name="connsiteX439" fmla="*/ 4854388 w 7196053"/>
                      <a:gd name="connsiteY439" fmla="*/ 1425389 h 6158753"/>
                      <a:gd name="connsiteX440" fmla="*/ 4881283 w 7196053"/>
                      <a:gd name="connsiteY440" fmla="*/ 1398494 h 6158753"/>
                      <a:gd name="connsiteX441" fmla="*/ 4908177 w 7196053"/>
                      <a:gd name="connsiteY441" fmla="*/ 1317812 h 6158753"/>
                      <a:gd name="connsiteX442" fmla="*/ 4921624 w 7196053"/>
                      <a:gd name="connsiteY442" fmla="*/ 1277471 h 6158753"/>
                      <a:gd name="connsiteX443" fmla="*/ 4948518 w 7196053"/>
                      <a:gd name="connsiteY443" fmla="*/ 1237130 h 6158753"/>
                      <a:gd name="connsiteX444" fmla="*/ 5002306 w 7196053"/>
                      <a:gd name="connsiteY444" fmla="*/ 1116106 h 6158753"/>
                      <a:gd name="connsiteX445" fmla="*/ 5042647 w 7196053"/>
                      <a:gd name="connsiteY445" fmla="*/ 1089212 h 6158753"/>
                      <a:gd name="connsiteX446" fmla="*/ 5056094 w 7196053"/>
                      <a:gd name="connsiteY446" fmla="*/ 1048871 h 6158753"/>
                      <a:gd name="connsiteX447" fmla="*/ 5136777 w 7196053"/>
                      <a:gd name="connsiteY447" fmla="*/ 1021977 h 6158753"/>
                      <a:gd name="connsiteX448" fmla="*/ 5177118 w 7196053"/>
                      <a:gd name="connsiteY448" fmla="*/ 995083 h 6158753"/>
                      <a:gd name="connsiteX449" fmla="*/ 5257800 w 7196053"/>
                      <a:gd name="connsiteY449" fmla="*/ 968189 h 6158753"/>
                      <a:gd name="connsiteX450" fmla="*/ 5298141 w 7196053"/>
                      <a:gd name="connsiteY450" fmla="*/ 954741 h 6158753"/>
                      <a:gd name="connsiteX451" fmla="*/ 5392271 w 7196053"/>
                      <a:gd name="connsiteY451" fmla="*/ 941294 h 6158753"/>
                      <a:gd name="connsiteX452" fmla="*/ 5459506 w 7196053"/>
                      <a:gd name="connsiteY452" fmla="*/ 887506 h 6158753"/>
                      <a:gd name="connsiteX453" fmla="*/ 5580530 w 7196053"/>
                      <a:gd name="connsiteY453" fmla="*/ 833718 h 6158753"/>
                      <a:gd name="connsiteX454" fmla="*/ 5620871 w 7196053"/>
                      <a:gd name="connsiteY454" fmla="*/ 820271 h 6158753"/>
                      <a:gd name="connsiteX455" fmla="*/ 5674659 w 7196053"/>
                      <a:gd name="connsiteY455" fmla="*/ 806824 h 6158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7196053" h="6158753">
                        <a:moveTo>
                          <a:pt x="753035" y="67236"/>
                        </a:moveTo>
                        <a:cubicBezTo>
                          <a:pt x="730623" y="62754"/>
                          <a:pt x="707850" y="59803"/>
                          <a:pt x="685800" y="53789"/>
                        </a:cubicBezTo>
                        <a:cubicBezTo>
                          <a:pt x="658450" y="46330"/>
                          <a:pt x="632620" y="33770"/>
                          <a:pt x="605118" y="26894"/>
                        </a:cubicBezTo>
                        <a:cubicBezTo>
                          <a:pt x="537579" y="10009"/>
                          <a:pt x="568863" y="19291"/>
                          <a:pt x="510988" y="0"/>
                        </a:cubicBezTo>
                        <a:cubicBezTo>
                          <a:pt x="488576" y="4482"/>
                          <a:pt x="465926" y="7904"/>
                          <a:pt x="443753" y="13447"/>
                        </a:cubicBezTo>
                        <a:cubicBezTo>
                          <a:pt x="430002" y="16885"/>
                          <a:pt x="413435" y="16871"/>
                          <a:pt x="403412" y="26894"/>
                        </a:cubicBezTo>
                        <a:cubicBezTo>
                          <a:pt x="393389" y="36917"/>
                          <a:pt x="396304" y="54558"/>
                          <a:pt x="389965" y="67236"/>
                        </a:cubicBezTo>
                        <a:cubicBezTo>
                          <a:pt x="382738" y="81691"/>
                          <a:pt x="372036" y="94130"/>
                          <a:pt x="363071" y="107577"/>
                        </a:cubicBezTo>
                        <a:cubicBezTo>
                          <a:pt x="291962" y="392015"/>
                          <a:pt x="336177" y="198044"/>
                          <a:pt x="336177" y="887506"/>
                        </a:cubicBezTo>
                        <a:cubicBezTo>
                          <a:pt x="336177" y="1201952"/>
                          <a:pt x="328570" y="1145309"/>
                          <a:pt x="363071" y="1317812"/>
                        </a:cubicBezTo>
                        <a:cubicBezTo>
                          <a:pt x="369338" y="1443153"/>
                          <a:pt x="389965" y="1834996"/>
                          <a:pt x="389965" y="1936377"/>
                        </a:cubicBezTo>
                        <a:cubicBezTo>
                          <a:pt x="389965" y="2070922"/>
                          <a:pt x="383409" y="2205420"/>
                          <a:pt x="376518" y="2339789"/>
                        </a:cubicBezTo>
                        <a:cubicBezTo>
                          <a:pt x="374439" y="2380325"/>
                          <a:pt x="372915" y="2421435"/>
                          <a:pt x="363071" y="2460812"/>
                        </a:cubicBezTo>
                        <a:cubicBezTo>
                          <a:pt x="359151" y="2476491"/>
                          <a:pt x="345142" y="2487706"/>
                          <a:pt x="336177" y="2501153"/>
                        </a:cubicBezTo>
                        <a:cubicBezTo>
                          <a:pt x="331695" y="2519082"/>
                          <a:pt x="328041" y="2537239"/>
                          <a:pt x="322730" y="2554941"/>
                        </a:cubicBezTo>
                        <a:cubicBezTo>
                          <a:pt x="314584" y="2582095"/>
                          <a:pt x="301395" y="2607825"/>
                          <a:pt x="295835" y="2635624"/>
                        </a:cubicBezTo>
                        <a:cubicBezTo>
                          <a:pt x="255275" y="2838424"/>
                          <a:pt x="306924" y="2585720"/>
                          <a:pt x="268941" y="2756647"/>
                        </a:cubicBezTo>
                        <a:cubicBezTo>
                          <a:pt x="263983" y="2778959"/>
                          <a:pt x="261037" y="2801710"/>
                          <a:pt x="255494" y="2823883"/>
                        </a:cubicBezTo>
                        <a:cubicBezTo>
                          <a:pt x="242880" y="2874339"/>
                          <a:pt x="238243" y="2864135"/>
                          <a:pt x="215153" y="2918012"/>
                        </a:cubicBezTo>
                        <a:cubicBezTo>
                          <a:pt x="209569" y="2931040"/>
                          <a:pt x="205600" y="2944724"/>
                          <a:pt x="201706" y="2958353"/>
                        </a:cubicBezTo>
                        <a:cubicBezTo>
                          <a:pt x="196629" y="2976123"/>
                          <a:pt x="193336" y="2994371"/>
                          <a:pt x="188259" y="3012141"/>
                        </a:cubicBezTo>
                        <a:cubicBezTo>
                          <a:pt x="184365" y="3025770"/>
                          <a:pt x="178250" y="3038732"/>
                          <a:pt x="174812" y="3052483"/>
                        </a:cubicBezTo>
                        <a:cubicBezTo>
                          <a:pt x="169269" y="3074656"/>
                          <a:pt x="167379" y="3097668"/>
                          <a:pt x="161365" y="3119718"/>
                        </a:cubicBezTo>
                        <a:cubicBezTo>
                          <a:pt x="153906" y="3147068"/>
                          <a:pt x="143436" y="3173506"/>
                          <a:pt x="134471" y="3200400"/>
                        </a:cubicBezTo>
                        <a:cubicBezTo>
                          <a:pt x="129989" y="3231777"/>
                          <a:pt x="126532" y="3263317"/>
                          <a:pt x="121024" y="3294530"/>
                        </a:cubicBezTo>
                        <a:cubicBezTo>
                          <a:pt x="113080" y="3339545"/>
                          <a:pt x="99800" y="3383642"/>
                          <a:pt x="94130" y="3429000"/>
                        </a:cubicBezTo>
                        <a:cubicBezTo>
                          <a:pt x="77848" y="3559256"/>
                          <a:pt x="87771" y="3501141"/>
                          <a:pt x="67235" y="3603812"/>
                        </a:cubicBezTo>
                        <a:cubicBezTo>
                          <a:pt x="58270" y="3702424"/>
                          <a:pt x="49583" y="3801061"/>
                          <a:pt x="40341" y="3899647"/>
                        </a:cubicBezTo>
                        <a:cubicBezTo>
                          <a:pt x="36136" y="3944498"/>
                          <a:pt x="30103" y="3989185"/>
                          <a:pt x="26894" y="4034118"/>
                        </a:cubicBezTo>
                        <a:cubicBezTo>
                          <a:pt x="12130" y="4240811"/>
                          <a:pt x="28706" y="4161343"/>
                          <a:pt x="0" y="4276165"/>
                        </a:cubicBezTo>
                        <a:cubicBezTo>
                          <a:pt x="2026" y="4351120"/>
                          <a:pt x="-4431" y="4708996"/>
                          <a:pt x="26894" y="4881283"/>
                        </a:cubicBezTo>
                        <a:cubicBezTo>
                          <a:pt x="29430" y="4895229"/>
                          <a:pt x="36903" y="4907873"/>
                          <a:pt x="40341" y="4921624"/>
                        </a:cubicBezTo>
                        <a:cubicBezTo>
                          <a:pt x="64818" y="5019533"/>
                          <a:pt x="43251" y="4961616"/>
                          <a:pt x="67235" y="5069541"/>
                        </a:cubicBezTo>
                        <a:cubicBezTo>
                          <a:pt x="75149" y="5105154"/>
                          <a:pt x="91134" y="5130786"/>
                          <a:pt x="107577" y="5163671"/>
                        </a:cubicBezTo>
                        <a:cubicBezTo>
                          <a:pt x="114298" y="5203999"/>
                          <a:pt x="124241" y="5289521"/>
                          <a:pt x="147918" y="5325036"/>
                        </a:cubicBezTo>
                        <a:cubicBezTo>
                          <a:pt x="174927" y="5365550"/>
                          <a:pt x="181233" y="5371395"/>
                          <a:pt x="201706" y="5419165"/>
                        </a:cubicBezTo>
                        <a:cubicBezTo>
                          <a:pt x="207290" y="5432193"/>
                          <a:pt x="211259" y="5445877"/>
                          <a:pt x="215153" y="5459506"/>
                        </a:cubicBezTo>
                        <a:cubicBezTo>
                          <a:pt x="220230" y="5477276"/>
                          <a:pt x="221320" y="5496307"/>
                          <a:pt x="228600" y="5513294"/>
                        </a:cubicBezTo>
                        <a:cubicBezTo>
                          <a:pt x="234966" y="5528149"/>
                          <a:pt x="248930" y="5538867"/>
                          <a:pt x="255494" y="5553636"/>
                        </a:cubicBezTo>
                        <a:cubicBezTo>
                          <a:pt x="255496" y="5553641"/>
                          <a:pt x="289110" y="5654486"/>
                          <a:pt x="295835" y="5674659"/>
                        </a:cubicBezTo>
                        <a:cubicBezTo>
                          <a:pt x="300318" y="5688106"/>
                          <a:pt x="301420" y="5703206"/>
                          <a:pt x="309283" y="5715000"/>
                        </a:cubicBezTo>
                        <a:cubicBezTo>
                          <a:pt x="318248" y="5728447"/>
                          <a:pt x="328159" y="5741309"/>
                          <a:pt x="336177" y="5755341"/>
                        </a:cubicBezTo>
                        <a:cubicBezTo>
                          <a:pt x="350240" y="5779951"/>
                          <a:pt x="368123" y="5827629"/>
                          <a:pt x="389965" y="5849471"/>
                        </a:cubicBezTo>
                        <a:cubicBezTo>
                          <a:pt x="401393" y="5860899"/>
                          <a:pt x="418878" y="5864937"/>
                          <a:pt x="430306" y="5876365"/>
                        </a:cubicBezTo>
                        <a:cubicBezTo>
                          <a:pt x="446153" y="5892212"/>
                          <a:pt x="454800" y="5914306"/>
                          <a:pt x="470647" y="5930153"/>
                        </a:cubicBezTo>
                        <a:cubicBezTo>
                          <a:pt x="496715" y="5956221"/>
                          <a:pt x="518519" y="5959557"/>
                          <a:pt x="551330" y="5970494"/>
                        </a:cubicBezTo>
                        <a:cubicBezTo>
                          <a:pt x="564777" y="5979459"/>
                          <a:pt x="577216" y="5990161"/>
                          <a:pt x="591671" y="5997389"/>
                        </a:cubicBezTo>
                        <a:cubicBezTo>
                          <a:pt x="604349" y="6003728"/>
                          <a:pt x="617844" y="6010400"/>
                          <a:pt x="632012" y="6010836"/>
                        </a:cubicBezTo>
                        <a:cubicBezTo>
                          <a:pt x="909823" y="6019384"/>
                          <a:pt x="1187824" y="6019801"/>
                          <a:pt x="1465730" y="6024283"/>
                        </a:cubicBezTo>
                        <a:cubicBezTo>
                          <a:pt x="1483659" y="6028765"/>
                          <a:pt x="1501288" y="6034692"/>
                          <a:pt x="1519518" y="6037730"/>
                        </a:cubicBezTo>
                        <a:cubicBezTo>
                          <a:pt x="1721077" y="6071323"/>
                          <a:pt x="2007771" y="6060694"/>
                          <a:pt x="2164977" y="6064624"/>
                        </a:cubicBezTo>
                        <a:lnTo>
                          <a:pt x="3818965" y="6051177"/>
                        </a:lnTo>
                        <a:cubicBezTo>
                          <a:pt x="4866816" y="6040262"/>
                          <a:pt x="4426718" y="6016390"/>
                          <a:pt x="4948518" y="6051177"/>
                        </a:cubicBezTo>
                        <a:lnTo>
                          <a:pt x="5029200" y="6078071"/>
                        </a:lnTo>
                        <a:cubicBezTo>
                          <a:pt x="5042647" y="6082553"/>
                          <a:pt x="5055476" y="6089760"/>
                          <a:pt x="5069541" y="6091518"/>
                        </a:cubicBezTo>
                        <a:cubicBezTo>
                          <a:pt x="5105400" y="6096000"/>
                          <a:pt x="5141159" y="6101369"/>
                          <a:pt x="5177118" y="6104965"/>
                        </a:cubicBezTo>
                        <a:cubicBezTo>
                          <a:pt x="5230825" y="6110336"/>
                          <a:pt x="5284751" y="6113295"/>
                          <a:pt x="5338483" y="6118412"/>
                        </a:cubicBezTo>
                        <a:cubicBezTo>
                          <a:pt x="5378889" y="6122260"/>
                          <a:pt x="5419165" y="6127377"/>
                          <a:pt x="5459506" y="6131859"/>
                        </a:cubicBezTo>
                        <a:cubicBezTo>
                          <a:pt x="5551190" y="6154780"/>
                          <a:pt x="5554325" y="6158753"/>
                          <a:pt x="5688106" y="6158753"/>
                        </a:cubicBezTo>
                        <a:cubicBezTo>
                          <a:pt x="5997421" y="6158753"/>
                          <a:pt x="6306671" y="6149788"/>
                          <a:pt x="6615953" y="6145306"/>
                        </a:cubicBezTo>
                        <a:cubicBezTo>
                          <a:pt x="6717355" y="6111505"/>
                          <a:pt x="6592362" y="6157101"/>
                          <a:pt x="6696635" y="6104965"/>
                        </a:cubicBezTo>
                        <a:cubicBezTo>
                          <a:pt x="6709313" y="6098626"/>
                          <a:pt x="6723530" y="6096000"/>
                          <a:pt x="6736977" y="6091518"/>
                        </a:cubicBezTo>
                        <a:cubicBezTo>
                          <a:pt x="6763871" y="6073589"/>
                          <a:pt x="6786995" y="6047951"/>
                          <a:pt x="6817659" y="6037730"/>
                        </a:cubicBezTo>
                        <a:lnTo>
                          <a:pt x="6898341" y="6010836"/>
                        </a:lnTo>
                        <a:cubicBezTo>
                          <a:pt x="6907306" y="6001871"/>
                          <a:pt x="6923662" y="5996521"/>
                          <a:pt x="6925235" y="5983941"/>
                        </a:cubicBezTo>
                        <a:cubicBezTo>
                          <a:pt x="6928617" y="5956887"/>
                          <a:pt x="6915934" y="5930207"/>
                          <a:pt x="6911788" y="5903259"/>
                        </a:cubicBezTo>
                        <a:cubicBezTo>
                          <a:pt x="6906969" y="5871933"/>
                          <a:pt x="6904011" y="5840314"/>
                          <a:pt x="6898341" y="5809130"/>
                        </a:cubicBezTo>
                        <a:cubicBezTo>
                          <a:pt x="6895035" y="5790947"/>
                          <a:pt x="6888903" y="5773382"/>
                          <a:pt x="6884894" y="5755341"/>
                        </a:cubicBezTo>
                        <a:cubicBezTo>
                          <a:pt x="6879936" y="5733030"/>
                          <a:pt x="6879472" y="5709506"/>
                          <a:pt x="6871447" y="5688106"/>
                        </a:cubicBezTo>
                        <a:cubicBezTo>
                          <a:pt x="6865772" y="5672974"/>
                          <a:pt x="6851117" y="5662533"/>
                          <a:pt x="6844553" y="5647765"/>
                        </a:cubicBezTo>
                        <a:cubicBezTo>
                          <a:pt x="6833039" y="5621860"/>
                          <a:pt x="6826624" y="5593977"/>
                          <a:pt x="6817659" y="5567083"/>
                        </a:cubicBezTo>
                        <a:lnTo>
                          <a:pt x="6790765" y="5486400"/>
                        </a:lnTo>
                        <a:cubicBezTo>
                          <a:pt x="6786283" y="5472953"/>
                          <a:pt x="6780756" y="5459810"/>
                          <a:pt x="6777318" y="5446059"/>
                        </a:cubicBezTo>
                        <a:lnTo>
                          <a:pt x="6763871" y="5392271"/>
                        </a:lnTo>
                        <a:cubicBezTo>
                          <a:pt x="6773445" y="5095487"/>
                          <a:pt x="6774745" y="4978819"/>
                          <a:pt x="6790765" y="4706471"/>
                        </a:cubicBezTo>
                        <a:cubicBezTo>
                          <a:pt x="6794459" y="4643667"/>
                          <a:pt x="6798516" y="4580867"/>
                          <a:pt x="6804212" y="4518212"/>
                        </a:cubicBezTo>
                        <a:cubicBezTo>
                          <a:pt x="6810943" y="4444167"/>
                          <a:pt x="6819336" y="4400571"/>
                          <a:pt x="6831106" y="4329953"/>
                        </a:cubicBezTo>
                        <a:cubicBezTo>
                          <a:pt x="6826624" y="3890682"/>
                          <a:pt x="6825793" y="3451359"/>
                          <a:pt x="6817659" y="3012141"/>
                        </a:cubicBezTo>
                        <a:cubicBezTo>
                          <a:pt x="6816825" y="2967102"/>
                          <a:pt x="6804212" y="2922718"/>
                          <a:pt x="6804212" y="2877671"/>
                        </a:cubicBezTo>
                        <a:cubicBezTo>
                          <a:pt x="6804212" y="2747605"/>
                          <a:pt x="6809791" y="2617533"/>
                          <a:pt x="6817659" y="2487706"/>
                        </a:cubicBezTo>
                        <a:cubicBezTo>
                          <a:pt x="6818777" y="2469259"/>
                          <a:pt x="6827097" y="2451959"/>
                          <a:pt x="6831106" y="2433918"/>
                        </a:cubicBezTo>
                        <a:cubicBezTo>
                          <a:pt x="6836064" y="2411607"/>
                          <a:pt x="6840071" y="2389095"/>
                          <a:pt x="6844553" y="2366683"/>
                        </a:cubicBezTo>
                        <a:cubicBezTo>
                          <a:pt x="6849035" y="2321859"/>
                          <a:pt x="6849698" y="2276488"/>
                          <a:pt x="6858000" y="2232212"/>
                        </a:cubicBezTo>
                        <a:cubicBezTo>
                          <a:pt x="6868086" y="2178418"/>
                          <a:pt x="6886574" y="2158257"/>
                          <a:pt x="6898341" y="2111189"/>
                        </a:cubicBezTo>
                        <a:cubicBezTo>
                          <a:pt x="6907993" y="2072580"/>
                          <a:pt x="6922311" y="2009462"/>
                          <a:pt x="6938683" y="1976718"/>
                        </a:cubicBezTo>
                        <a:cubicBezTo>
                          <a:pt x="6947648" y="1958789"/>
                          <a:pt x="6957681" y="1941355"/>
                          <a:pt x="6965577" y="1922930"/>
                        </a:cubicBezTo>
                        <a:cubicBezTo>
                          <a:pt x="6971161" y="1909902"/>
                          <a:pt x="6972140" y="1894980"/>
                          <a:pt x="6979024" y="1882589"/>
                        </a:cubicBezTo>
                        <a:cubicBezTo>
                          <a:pt x="6994721" y="1854334"/>
                          <a:pt x="7032812" y="1801906"/>
                          <a:pt x="7032812" y="1801906"/>
                        </a:cubicBezTo>
                        <a:cubicBezTo>
                          <a:pt x="7060798" y="1689962"/>
                          <a:pt x="7026721" y="1800641"/>
                          <a:pt x="7073153" y="1707777"/>
                        </a:cubicBezTo>
                        <a:cubicBezTo>
                          <a:pt x="7128829" y="1596425"/>
                          <a:pt x="7036416" y="1742714"/>
                          <a:pt x="7113494" y="1627094"/>
                        </a:cubicBezTo>
                        <a:cubicBezTo>
                          <a:pt x="7117976" y="1609165"/>
                          <a:pt x="7120452" y="1590610"/>
                          <a:pt x="7126941" y="1573306"/>
                        </a:cubicBezTo>
                        <a:cubicBezTo>
                          <a:pt x="7133979" y="1554537"/>
                          <a:pt x="7148075" y="1538718"/>
                          <a:pt x="7153835" y="1519518"/>
                        </a:cubicBezTo>
                        <a:cubicBezTo>
                          <a:pt x="7161670" y="1493403"/>
                          <a:pt x="7161936" y="1465572"/>
                          <a:pt x="7167283" y="1438836"/>
                        </a:cubicBezTo>
                        <a:cubicBezTo>
                          <a:pt x="7170908" y="1420713"/>
                          <a:pt x="7176248" y="1402977"/>
                          <a:pt x="7180730" y="1385047"/>
                        </a:cubicBezTo>
                        <a:cubicBezTo>
                          <a:pt x="7199611" y="1120716"/>
                          <a:pt x="7202655" y="1173561"/>
                          <a:pt x="7180730" y="833718"/>
                        </a:cubicBezTo>
                        <a:cubicBezTo>
                          <a:pt x="7178600" y="800703"/>
                          <a:pt x="7145221" y="723410"/>
                          <a:pt x="7140388" y="699247"/>
                        </a:cubicBezTo>
                        <a:cubicBezTo>
                          <a:pt x="7131423" y="654424"/>
                          <a:pt x="7127949" y="608142"/>
                          <a:pt x="7113494" y="564777"/>
                        </a:cubicBezTo>
                        <a:cubicBezTo>
                          <a:pt x="7109012" y="551330"/>
                          <a:pt x="7107340" y="536590"/>
                          <a:pt x="7100047" y="524436"/>
                        </a:cubicBezTo>
                        <a:cubicBezTo>
                          <a:pt x="7076577" y="485318"/>
                          <a:pt x="7032704" y="484058"/>
                          <a:pt x="6992471" y="470647"/>
                        </a:cubicBezTo>
                        <a:lnTo>
                          <a:pt x="6952130" y="457200"/>
                        </a:lnTo>
                        <a:lnTo>
                          <a:pt x="6911788" y="443753"/>
                        </a:lnTo>
                        <a:cubicBezTo>
                          <a:pt x="6831106" y="448235"/>
                          <a:pt x="6750290" y="450756"/>
                          <a:pt x="6669741" y="457200"/>
                        </a:cubicBezTo>
                        <a:cubicBezTo>
                          <a:pt x="6638147" y="459728"/>
                          <a:pt x="6606938" y="465828"/>
                          <a:pt x="6575612" y="470647"/>
                        </a:cubicBezTo>
                        <a:cubicBezTo>
                          <a:pt x="6548664" y="474793"/>
                          <a:pt x="6522142" y="482393"/>
                          <a:pt x="6494930" y="484094"/>
                        </a:cubicBezTo>
                        <a:cubicBezTo>
                          <a:pt x="6378530" y="491369"/>
                          <a:pt x="6261847" y="493059"/>
                          <a:pt x="6145306" y="497541"/>
                        </a:cubicBezTo>
                        <a:cubicBezTo>
                          <a:pt x="6118412" y="502024"/>
                          <a:pt x="6091240" y="505074"/>
                          <a:pt x="6064624" y="510989"/>
                        </a:cubicBezTo>
                        <a:cubicBezTo>
                          <a:pt x="6050787" y="514064"/>
                          <a:pt x="6038229" y="521900"/>
                          <a:pt x="6024283" y="524436"/>
                        </a:cubicBezTo>
                        <a:cubicBezTo>
                          <a:pt x="5988728" y="530901"/>
                          <a:pt x="5952565" y="533401"/>
                          <a:pt x="5916706" y="537883"/>
                        </a:cubicBezTo>
                        <a:lnTo>
                          <a:pt x="5795683" y="578224"/>
                        </a:lnTo>
                        <a:lnTo>
                          <a:pt x="5755341" y="591671"/>
                        </a:lnTo>
                        <a:cubicBezTo>
                          <a:pt x="5741894" y="600636"/>
                          <a:pt x="5725096" y="605945"/>
                          <a:pt x="5715000" y="618565"/>
                        </a:cubicBezTo>
                        <a:cubicBezTo>
                          <a:pt x="5706145" y="629633"/>
                          <a:pt x="5707892" y="646228"/>
                          <a:pt x="5701553" y="658906"/>
                        </a:cubicBezTo>
                        <a:cubicBezTo>
                          <a:pt x="5694325" y="673361"/>
                          <a:pt x="5683624" y="685800"/>
                          <a:pt x="5674659" y="699247"/>
                        </a:cubicBezTo>
                        <a:cubicBezTo>
                          <a:pt x="5641646" y="798288"/>
                          <a:pt x="5639392" y="764958"/>
                          <a:pt x="5661212" y="874059"/>
                        </a:cubicBezTo>
                        <a:cubicBezTo>
                          <a:pt x="5663992" y="887958"/>
                          <a:pt x="5670177" y="900953"/>
                          <a:pt x="5674659" y="914400"/>
                        </a:cubicBezTo>
                        <a:cubicBezTo>
                          <a:pt x="5670177" y="927847"/>
                          <a:pt x="5670067" y="943673"/>
                          <a:pt x="5661212" y="954741"/>
                        </a:cubicBezTo>
                        <a:cubicBezTo>
                          <a:pt x="5642253" y="978440"/>
                          <a:pt x="5607107" y="986224"/>
                          <a:pt x="5580530" y="995083"/>
                        </a:cubicBezTo>
                        <a:cubicBezTo>
                          <a:pt x="5543413" y="1106430"/>
                          <a:pt x="5569361" y="1052176"/>
                          <a:pt x="5499847" y="1156447"/>
                        </a:cubicBezTo>
                        <a:cubicBezTo>
                          <a:pt x="5490882" y="1169894"/>
                          <a:pt x="5488285" y="1191678"/>
                          <a:pt x="5472953" y="1196789"/>
                        </a:cubicBezTo>
                        <a:lnTo>
                          <a:pt x="5432612" y="1210236"/>
                        </a:lnTo>
                        <a:cubicBezTo>
                          <a:pt x="5398813" y="1311634"/>
                          <a:pt x="5444406" y="1186648"/>
                          <a:pt x="5392271" y="1290918"/>
                        </a:cubicBezTo>
                        <a:cubicBezTo>
                          <a:pt x="5363638" y="1348185"/>
                          <a:pt x="5398175" y="1317648"/>
                          <a:pt x="5351930" y="1371600"/>
                        </a:cubicBezTo>
                        <a:cubicBezTo>
                          <a:pt x="5335428" y="1390852"/>
                          <a:pt x="5298141" y="1425389"/>
                          <a:pt x="5298141" y="1425389"/>
                        </a:cubicBezTo>
                        <a:cubicBezTo>
                          <a:pt x="5267859" y="1516235"/>
                          <a:pt x="5309856" y="1417764"/>
                          <a:pt x="5244353" y="1492624"/>
                        </a:cubicBezTo>
                        <a:cubicBezTo>
                          <a:pt x="5223068" y="1516949"/>
                          <a:pt x="5208494" y="1546412"/>
                          <a:pt x="5190565" y="1573306"/>
                        </a:cubicBezTo>
                        <a:lnTo>
                          <a:pt x="5163671" y="1613647"/>
                        </a:lnTo>
                        <a:cubicBezTo>
                          <a:pt x="5129872" y="1715045"/>
                          <a:pt x="5175464" y="1590062"/>
                          <a:pt x="5123330" y="1694330"/>
                        </a:cubicBezTo>
                        <a:cubicBezTo>
                          <a:pt x="5088418" y="1764153"/>
                          <a:pt x="5135519" y="1709036"/>
                          <a:pt x="5082988" y="1761565"/>
                        </a:cubicBezTo>
                        <a:cubicBezTo>
                          <a:pt x="5059320" y="1832570"/>
                          <a:pt x="5077403" y="1790113"/>
                          <a:pt x="5015753" y="1882589"/>
                        </a:cubicBezTo>
                        <a:cubicBezTo>
                          <a:pt x="5006788" y="1896036"/>
                          <a:pt x="4993970" y="1907598"/>
                          <a:pt x="4988859" y="1922930"/>
                        </a:cubicBezTo>
                        <a:cubicBezTo>
                          <a:pt x="4984377" y="1936377"/>
                          <a:pt x="4982296" y="1950880"/>
                          <a:pt x="4975412" y="1963271"/>
                        </a:cubicBezTo>
                        <a:cubicBezTo>
                          <a:pt x="4959715" y="1991526"/>
                          <a:pt x="4931845" y="2013289"/>
                          <a:pt x="4921624" y="2043953"/>
                        </a:cubicBezTo>
                        <a:cubicBezTo>
                          <a:pt x="4917142" y="2057400"/>
                          <a:pt x="4916416" y="2072760"/>
                          <a:pt x="4908177" y="2084294"/>
                        </a:cubicBezTo>
                        <a:cubicBezTo>
                          <a:pt x="4893439" y="2104927"/>
                          <a:pt x="4854388" y="2138083"/>
                          <a:pt x="4854388" y="2138083"/>
                        </a:cubicBezTo>
                        <a:cubicBezTo>
                          <a:pt x="4849906" y="2151530"/>
                          <a:pt x="4847825" y="2166033"/>
                          <a:pt x="4840941" y="2178424"/>
                        </a:cubicBezTo>
                        <a:cubicBezTo>
                          <a:pt x="4825244" y="2206679"/>
                          <a:pt x="4797374" y="2228442"/>
                          <a:pt x="4787153" y="2259106"/>
                        </a:cubicBezTo>
                        <a:cubicBezTo>
                          <a:pt x="4738112" y="2406228"/>
                          <a:pt x="4816325" y="2183384"/>
                          <a:pt x="4746812" y="2339789"/>
                        </a:cubicBezTo>
                        <a:cubicBezTo>
                          <a:pt x="4735299" y="2365694"/>
                          <a:pt x="4735643" y="2396883"/>
                          <a:pt x="4719918" y="2420471"/>
                        </a:cubicBezTo>
                        <a:cubicBezTo>
                          <a:pt x="4710953" y="2433918"/>
                          <a:pt x="4699588" y="2446044"/>
                          <a:pt x="4693024" y="2460812"/>
                        </a:cubicBezTo>
                        <a:cubicBezTo>
                          <a:pt x="4681510" y="2486717"/>
                          <a:pt x="4675095" y="2514600"/>
                          <a:pt x="4666130" y="2541494"/>
                        </a:cubicBezTo>
                        <a:cubicBezTo>
                          <a:pt x="4661648" y="2554941"/>
                          <a:pt x="4662706" y="2571813"/>
                          <a:pt x="4652683" y="2581836"/>
                        </a:cubicBezTo>
                        <a:lnTo>
                          <a:pt x="4625788" y="2608730"/>
                        </a:lnTo>
                        <a:lnTo>
                          <a:pt x="4585447" y="2729753"/>
                        </a:lnTo>
                        <a:cubicBezTo>
                          <a:pt x="4580965" y="2743200"/>
                          <a:pt x="4582023" y="2760071"/>
                          <a:pt x="4572000" y="2770094"/>
                        </a:cubicBezTo>
                        <a:lnTo>
                          <a:pt x="4545106" y="2796989"/>
                        </a:lnTo>
                        <a:lnTo>
                          <a:pt x="4504765" y="2918012"/>
                        </a:lnTo>
                        <a:lnTo>
                          <a:pt x="4491318" y="2958353"/>
                        </a:lnTo>
                        <a:cubicBezTo>
                          <a:pt x="4486836" y="2971800"/>
                          <a:pt x="4487894" y="2988671"/>
                          <a:pt x="4477871" y="2998694"/>
                        </a:cubicBezTo>
                        <a:lnTo>
                          <a:pt x="4450977" y="3025589"/>
                        </a:lnTo>
                        <a:cubicBezTo>
                          <a:pt x="4410171" y="3148006"/>
                          <a:pt x="4472770" y="2954650"/>
                          <a:pt x="4424083" y="3133165"/>
                        </a:cubicBezTo>
                        <a:cubicBezTo>
                          <a:pt x="4416624" y="3160515"/>
                          <a:pt x="4406153" y="3186953"/>
                          <a:pt x="4397188" y="3213847"/>
                        </a:cubicBezTo>
                        <a:lnTo>
                          <a:pt x="4383741" y="3254189"/>
                        </a:lnTo>
                        <a:lnTo>
                          <a:pt x="4316506" y="3455894"/>
                        </a:lnTo>
                        <a:lnTo>
                          <a:pt x="4303059" y="3496236"/>
                        </a:lnTo>
                        <a:cubicBezTo>
                          <a:pt x="4298577" y="3509683"/>
                          <a:pt x="4293050" y="3522826"/>
                          <a:pt x="4289612" y="3536577"/>
                        </a:cubicBezTo>
                        <a:cubicBezTo>
                          <a:pt x="4285130" y="3554506"/>
                          <a:pt x="4281476" y="3572663"/>
                          <a:pt x="4276165" y="3590365"/>
                        </a:cubicBezTo>
                        <a:cubicBezTo>
                          <a:pt x="4268019" y="3617518"/>
                          <a:pt x="4258236" y="3644153"/>
                          <a:pt x="4249271" y="3671047"/>
                        </a:cubicBezTo>
                        <a:lnTo>
                          <a:pt x="4235824" y="3711389"/>
                        </a:lnTo>
                        <a:lnTo>
                          <a:pt x="4168588" y="3913094"/>
                        </a:lnTo>
                        <a:lnTo>
                          <a:pt x="4128247" y="4034118"/>
                        </a:lnTo>
                        <a:lnTo>
                          <a:pt x="4114800" y="4074459"/>
                        </a:lnTo>
                        <a:cubicBezTo>
                          <a:pt x="4110318" y="4087906"/>
                          <a:pt x="4104791" y="4101049"/>
                          <a:pt x="4101353" y="4114800"/>
                        </a:cubicBezTo>
                        <a:cubicBezTo>
                          <a:pt x="4093836" y="4144868"/>
                          <a:pt x="4074108" y="4229627"/>
                          <a:pt x="4061012" y="4249271"/>
                        </a:cubicBezTo>
                        <a:lnTo>
                          <a:pt x="4034118" y="4289612"/>
                        </a:lnTo>
                        <a:cubicBezTo>
                          <a:pt x="4038600" y="4325471"/>
                          <a:pt x="4032888" y="4364166"/>
                          <a:pt x="4047565" y="4397189"/>
                        </a:cubicBezTo>
                        <a:cubicBezTo>
                          <a:pt x="4053322" y="4410142"/>
                          <a:pt x="4074277" y="4406742"/>
                          <a:pt x="4087906" y="4410636"/>
                        </a:cubicBezTo>
                        <a:cubicBezTo>
                          <a:pt x="4105676" y="4415713"/>
                          <a:pt x="4123765" y="4419601"/>
                          <a:pt x="4141694" y="4424083"/>
                        </a:cubicBezTo>
                        <a:cubicBezTo>
                          <a:pt x="4177553" y="4419601"/>
                          <a:pt x="4213716" y="4417101"/>
                          <a:pt x="4249271" y="4410636"/>
                        </a:cubicBezTo>
                        <a:cubicBezTo>
                          <a:pt x="4263217" y="4408100"/>
                          <a:pt x="4279589" y="4407212"/>
                          <a:pt x="4289612" y="4397189"/>
                        </a:cubicBezTo>
                        <a:cubicBezTo>
                          <a:pt x="4299635" y="4387166"/>
                          <a:pt x="4291525" y="4365086"/>
                          <a:pt x="4303059" y="4356847"/>
                        </a:cubicBezTo>
                        <a:cubicBezTo>
                          <a:pt x="4326127" y="4340369"/>
                          <a:pt x="4360153" y="4345678"/>
                          <a:pt x="4383741" y="4329953"/>
                        </a:cubicBezTo>
                        <a:lnTo>
                          <a:pt x="4464424" y="4276165"/>
                        </a:lnTo>
                        <a:cubicBezTo>
                          <a:pt x="4473389" y="4262718"/>
                          <a:pt x="4479890" y="4247252"/>
                          <a:pt x="4491318" y="4235824"/>
                        </a:cubicBezTo>
                        <a:cubicBezTo>
                          <a:pt x="4580965" y="4146177"/>
                          <a:pt x="4486836" y="4276165"/>
                          <a:pt x="4558553" y="4168589"/>
                        </a:cubicBezTo>
                        <a:cubicBezTo>
                          <a:pt x="4592352" y="4067189"/>
                          <a:pt x="4542828" y="4188244"/>
                          <a:pt x="4612341" y="4101353"/>
                        </a:cubicBezTo>
                        <a:cubicBezTo>
                          <a:pt x="4621196" y="4090285"/>
                          <a:pt x="4618495" y="4073166"/>
                          <a:pt x="4625788" y="4061012"/>
                        </a:cubicBezTo>
                        <a:cubicBezTo>
                          <a:pt x="4632311" y="4050141"/>
                          <a:pt x="4643718" y="4043083"/>
                          <a:pt x="4652683" y="4034118"/>
                        </a:cubicBezTo>
                        <a:cubicBezTo>
                          <a:pt x="4683586" y="3941408"/>
                          <a:pt x="4659532" y="3973482"/>
                          <a:pt x="4706471" y="3926541"/>
                        </a:cubicBezTo>
                        <a:cubicBezTo>
                          <a:pt x="4732650" y="3848005"/>
                          <a:pt x="4699435" y="3920130"/>
                          <a:pt x="4760259" y="3859306"/>
                        </a:cubicBezTo>
                        <a:cubicBezTo>
                          <a:pt x="4849906" y="3769659"/>
                          <a:pt x="4719918" y="3863788"/>
                          <a:pt x="4827494" y="3792071"/>
                        </a:cubicBezTo>
                        <a:cubicBezTo>
                          <a:pt x="4904570" y="3676457"/>
                          <a:pt x="4801939" y="3812516"/>
                          <a:pt x="4894730" y="3738283"/>
                        </a:cubicBezTo>
                        <a:cubicBezTo>
                          <a:pt x="4907350" y="3728187"/>
                          <a:pt x="4909004" y="3708037"/>
                          <a:pt x="4921624" y="3697941"/>
                        </a:cubicBezTo>
                        <a:cubicBezTo>
                          <a:pt x="4932692" y="3689086"/>
                          <a:pt x="4949574" y="3691378"/>
                          <a:pt x="4961965" y="3684494"/>
                        </a:cubicBezTo>
                        <a:cubicBezTo>
                          <a:pt x="4990220" y="3668797"/>
                          <a:pt x="5015753" y="3648635"/>
                          <a:pt x="5042647" y="3630706"/>
                        </a:cubicBezTo>
                        <a:cubicBezTo>
                          <a:pt x="5056094" y="3621741"/>
                          <a:pt x="5071560" y="3615240"/>
                          <a:pt x="5082988" y="3603812"/>
                        </a:cubicBezTo>
                        <a:cubicBezTo>
                          <a:pt x="5091953" y="3594847"/>
                          <a:pt x="5099011" y="3583441"/>
                          <a:pt x="5109883" y="3576918"/>
                        </a:cubicBezTo>
                        <a:cubicBezTo>
                          <a:pt x="5122037" y="3569625"/>
                          <a:pt x="5137833" y="3570355"/>
                          <a:pt x="5150224" y="3563471"/>
                        </a:cubicBezTo>
                        <a:cubicBezTo>
                          <a:pt x="5288938" y="3486408"/>
                          <a:pt x="5179965" y="3526663"/>
                          <a:pt x="5271247" y="3496236"/>
                        </a:cubicBezTo>
                        <a:cubicBezTo>
                          <a:pt x="5323776" y="3443705"/>
                          <a:pt x="5268658" y="3490806"/>
                          <a:pt x="5338483" y="3455894"/>
                        </a:cubicBezTo>
                        <a:cubicBezTo>
                          <a:pt x="5352938" y="3448667"/>
                          <a:pt x="5363636" y="3434523"/>
                          <a:pt x="5378824" y="3429000"/>
                        </a:cubicBezTo>
                        <a:cubicBezTo>
                          <a:pt x="5413561" y="3416368"/>
                          <a:pt x="5451334" y="3413794"/>
                          <a:pt x="5486400" y="3402106"/>
                        </a:cubicBezTo>
                        <a:lnTo>
                          <a:pt x="5567083" y="3375212"/>
                        </a:lnTo>
                        <a:cubicBezTo>
                          <a:pt x="5580530" y="3370730"/>
                          <a:pt x="5595630" y="3369628"/>
                          <a:pt x="5607424" y="3361765"/>
                        </a:cubicBezTo>
                        <a:cubicBezTo>
                          <a:pt x="5634318" y="3343836"/>
                          <a:pt x="5657442" y="3318198"/>
                          <a:pt x="5688106" y="3307977"/>
                        </a:cubicBezTo>
                        <a:cubicBezTo>
                          <a:pt x="5701553" y="3303495"/>
                          <a:pt x="5715769" y="3300869"/>
                          <a:pt x="5728447" y="3294530"/>
                        </a:cubicBezTo>
                        <a:cubicBezTo>
                          <a:pt x="5742902" y="3287302"/>
                          <a:pt x="5754020" y="3274200"/>
                          <a:pt x="5768788" y="3267636"/>
                        </a:cubicBezTo>
                        <a:cubicBezTo>
                          <a:pt x="5794694" y="3256122"/>
                          <a:pt x="5822577" y="3249706"/>
                          <a:pt x="5849471" y="3240741"/>
                        </a:cubicBezTo>
                        <a:lnTo>
                          <a:pt x="5889812" y="3227294"/>
                        </a:lnTo>
                        <a:cubicBezTo>
                          <a:pt x="5903259" y="3222812"/>
                          <a:pt x="5916037" y="3215130"/>
                          <a:pt x="5930153" y="3213847"/>
                        </a:cubicBezTo>
                        <a:lnTo>
                          <a:pt x="6078071" y="3200400"/>
                        </a:lnTo>
                        <a:cubicBezTo>
                          <a:pt x="6200472" y="3159600"/>
                          <a:pt x="6007157" y="3222185"/>
                          <a:pt x="6185647" y="3173506"/>
                        </a:cubicBezTo>
                        <a:cubicBezTo>
                          <a:pt x="6212997" y="3166047"/>
                          <a:pt x="6266330" y="3146612"/>
                          <a:pt x="6266330" y="3146612"/>
                        </a:cubicBezTo>
                        <a:cubicBezTo>
                          <a:pt x="6330259" y="3103993"/>
                          <a:pt x="6291339" y="3124829"/>
                          <a:pt x="6387353" y="3092824"/>
                        </a:cubicBezTo>
                        <a:lnTo>
                          <a:pt x="6427694" y="3079377"/>
                        </a:lnTo>
                        <a:cubicBezTo>
                          <a:pt x="6445624" y="3083859"/>
                          <a:pt x="6467051" y="3081279"/>
                          <a:pt x="6481483" y="3092824"/>
                        </a:cubicBezTo>
                        <a:cubicBezTo>
                          <a:pt x="6492551" y="3101679"/>
                          <a:pt x="6494930" y="3118991"/>
                          <a:pt x="6494930" y="3133165"/>
                        </a:cubicBezTo>
                        <a:cubicBezTo>
                          <a:pt x="6494930" y="3151646"/>
                          <a:pt x="6489748" y="3170423"/>
                          <a:pt x="6481483" y="3186953"/>
                        </a:cubicBezTo>
                        <a:cubicBezTo>
                          <a:pt x="6470661" y="3208597"/>
                          <a:pt x="6430081" y="3228074"/>
                          <a:pt x="6414247" y="3240741"/>
                        </a:cubicBezTo>
                        <a:cubicBezTo>
                          <a:pt x="6404347" y="3248661"/>
                          <a:pt x="6395273" y="3257736"/>
                          <a:pt x="6387353" y="3267636"/>
                        </a:cubicBezTo>
                        <a:cubicBezTo>
                          <a:pt x="6377257" y="3280256"/>
                          <a:pt x="6373079" y="3297881"/>
                          <a:pt x="6360459" y="3307977"/>
                        </a:cubicBezTo>
                        <a:cubicBezTo>
                          <a:pt x="6349391" y="3316832"/>
                          <a:pt x="6333565" y="3316942"/>
                          <a:pt x="6320118" y="3321424"/>
                        </a:cubicBezTo>
                        <a:cubicBezTo>
                          <a:pt x="6266554" y="3401770"/>
                          <a:pt x="6325051" y="3331912"/>
                          <a:pt x="6252883" y="3375212"/>
                        </a:cubicBezTo>
                        <a:cubicBezTo>
                          <a:pt x="6242011" y="3381735"/>
                          <a:pt x="6237328" y="3396436"/>
                          <a:pt x="6225988" y="3402106"/>
                        </a:cubicBezTo>
                        <a:cubicBezTo>
                          <a:pt x="6126479" y="3451860"/>
                          <a:pt x="6170886" y="3403156"/>
                          <a:pt x="6104965" y="3455894"/>
                        </a:cubicBezTo>
                        <a:cubicBezTo>
                          <a:pt x="6095065" y="3463814"/>
                          <a:pt x="6089411" y="3477119"/>
                          <a:pt x="6078071" y="3482789"/>
                        </a:cubicBezTo>
                        <a:cubicBezTo>
                          <a:pt x="6052715" y="3495467"/>
                          <a:pt x="5997388" y="3509683"/>
                          <a:pt x="5997388" y="3509683"/>
                        </a:cubicBezTo>
                        <a:cubicBezTo>
                          <a:pt x="5881776" y="3586757"/>
                          <a:pt x="6028052" y="3494351"/>
                          <a:pt x="5916706" y="3550024"/>
                        </a:cubicBezTo>
                        <a:cubicBezTo>
                          <a:pt x="5902251" y="3557252"/>
                          <a:pt x="5891133" y="3570354"/>
                          <a:pt x="5876365" y="3576918"/>
                        </a:cubicBezTo>
                        <a:cubicBezTo>
                          <a:pt x="5850460" y="3588432"/>
                          <a:pt x="5822577" y="3594847"/>
                          <a:pt x="5795683" y="3603812"/>
                        </a:cubicBezTo>
                        <a:lnTo>
                          <a:pt x="5593977" y="3671047"/>
                        </a:lnTo>
                        <a:lnTo>
                          <a:pt x="5472953" y="3711389"/>
                        </a:lnTo>
                        <a:cubicBezTo>
                          <a:pt x="5459506" y="3715871"/>
                          <a:pt x="5444406" y="3716973"/>
                          <a:pt x="5432612" y="3724836"/>
                        </a:cubicBezTo>
                        <a:cubicBezTo>
                          <a:pt x="5380477" y="3759593"/>
                          <a:pt x="5407603" y="3746619"/>
                          <a:pt x="5351930" y="3765177"/>
                        </a:cubicBezTo>
                        <a:cubicBezTo>
                          <a:pt x="5326915" y="3790191"/>
                          <a:pt x="5318619" y="3802002"/>
                          <a:pt x="5284694" y="3818965"/>
                        </a:cubicBezTo>
                        <a:cubicBezTo>
                          <a:pt x="5272016" y="3825304"/>
                          <a:pt x="5257800" y="3827930"/>
                          <a:pt x="5244353" y="3832412"/>
                        </a:cubicBezTo>
                        <a:cubicBezTo>
                          <a:pt x="5182702" y="3924888"/>
                          <a:pt x="5221229" y="3902873"/>
                          <a:pt x="5150224" y="3926541"/>
                        </a:cubicBezTo>
                        <a:cubicBezTo>
                          <a:pt x="5145742" y="3939988"/>
                          <a:pt x="5143116" y="3954205"/>
                          <a:pt x="5136777" y="3966883"/>
                        </a:cubicBezTo>
                        <a:cubicBezTo>
                          <a:pt x="5125127" y="3990183"/>
                          <a:pt x="5103835" y="4017441"/>
                          <a:pt x="5082988" y="4034118"/>
                        </a:cubicBezTo>
                        <a:cubicBezTo>
                          <a:pt x="5070368" y="4044214"/>
                          <a:pt x="5056094" y="4052047"/>
                          <a:pt x="5042647" y="4061012"/>
                        </a:cubicBezTo>
                        <a:cubicBezTo>
                          <a:pt x="5033682" y="4074459"/>
                          <a:pt x="5028373" y="4091257"/>
                          <a:pt x="5015753" y="4101353"/>
                        </a:cubicBezTo>
                        <a:cubicBezTo>
                          <a:pt x="5004685" y="4110208"/>
                          <a:pt x="4985435" y="4104777"/>
                          <a:pt x="4975412" y="4114800"/>
                        </a:cubicBezTo>
                        <a:cubicBezTo>
                          <a:pt x="4965389" y="4124823"/>
                          <a:pt x="4971988" y="4145118"/>
                          <a:pt x="4961965" y="4155141"/>
                        </a:cubicBezTo>
                        <a:cubicBezTo>
                          <a:pt x="4951942" y="4165164"/>
                          <a:pt x="4934302" y="4162250"/>
                          <a:pt x="4921624" y="4168589"/>
                        </a:cubicBezTo>
                        <a:cubicBezTo>
                          <a:pt x="4907169" y="4175817"/>
                          <a:pt x="4894730" y="4186518"/>
                          <a:pt x="4881283" y="4195483"/>
                        </a:cubicBezTo>
                        <a:cubicBezTo>
                          <a:pt x="4885765" y="4208930"/>
                          <a:pt x="4884707" y="4225801"/>
                          <a:pt x="4894730" y="4235824"/>
                        </a:cubicBezTo>
                        <a:cubicBezTo>
                          <a:pt x="4920933" y="4262027"/>
                          <a:pt x="4962614" y="4243698"/>
                          <a:pt x="4988859" y="4235824"/>
                        </a:cubicBezTo>
                        <a:cubicBezTo>
                          <a:pt x="5016012" y="4227678"/>
                          <a:pt x="5045953" y="4224655"/>
                          <a:pt x="5069541" y="4208930"/>
                        </a:cubicBezTo>
                        <a:cubicBezTo>
                          <a:pt x="5101840" y="4187398"/>
                          <a:pt x="5111949" y="4175548"/>
                          <a:pt x="5150224" y="4168589"/>
                        </a:cubicBezTo>
                        <a:cubicBezTo>
                          <a:pt x="5185779" y="4162124"/>
                          <a:pt x="5221941" y="4159624"/>
                          <a:pt x="5257800" y="4155141"/>
                        </a:cubicBezTo>
                        <a:lnTo>
                          <a:pt x="5419165" y="4101353"/>
                        </a:lnTo>
                        <a:lnTo>
                          <a:pt x="5459506" y="4087906"/>
                        </a:lnTo>
                        <a:lnTo>
                          <a:pt x="5499847" y="4074459"/>
                        </a:lnTo>
                        <a:cubicBezTo>
                          <a:pt x="5564361" y="3977688"/>
                          <a:pt x="5473003" y="4096838"/>
                          <a:pt x="5607424" y="4007224"/>
                        </a:cubicBezTo>
                        <a:cubicBezTo>
                          <a:pt x="5699900" y="3945573"/>
                          <a:pt x="5657442" y="3963657"/>
                          <a:pt x="5728447" y="3939989"/>
                        </a:cubicBezTo>
                        <a:cubicBezTo>
                          <a:pt x="5737412" y="3931024"/>
                          <a:pt x="5745441" y="3921014"/>
                          <a:pt x="5755341" y="3913094"/>
                        </a:cubicBezTo>
                        <a:cubicBezTo>
                          <a:pt x="5767961" y="3902998"/>
                          <a:pt x="5784255" y="3897628"/>
                          <a:pt x="5795683" y="3886200"/>
                        </a:cubicBezTo>
                        <a:cubicBezTo>
                          <a:pt x="5807111" y="3874772"/>
                          <a:pt x="5808872" y="3854424"/>
                          <a:pt x="5822577" y="3845859"/>
                        </a:cubicBezTo>
                        <a:cubicBezTo>
                          <a:pt x="5846617" y="3830834"/>
                          <a:pt x="5876365" y="3827930"/>
                          <a:pt x="5903259" y="3818965"/>
                        </a:cubicBezTo>
                        <a:cubicBezTo>
                          <a:pt x="5916706" y="3814483"/>
                          <a:pt x="5931806" y="3813381"/>
                          <a:pt x="5943600" y="3805518"/>
                        </a:cubicBezTo>
                        <a:cubicBezTo>
                          <a:pt x="5957047" y="3796553"/>
                          <a:pt x="5969486" y="3785851"/>
                          <a:pt x="5983941" y="3778624"/>
                        </a:cubicBezTo>
                        <a:cubicBezTo>
                          <a:pt x="6003231" y="3768979"/>
                          <a:pt x="6060839" y="3756038"/>
                          <a:pt x="6078071" y="3751730"/>
                        </a:cubicBezTo>
                        <a:cubicBezTo>
                          <a:pt x="6140824" y="3756212"/>
                          <a:pt x="6205541" y="3748967"/>
                          <a:pt x="6266330" y="3765177"/>
                        </a:cubicBezTo>
                        <a:cubicBezTo>
                          <a:pt x="6297243" y="3773420"/>
                          <a:pt x="6271276" y="3837616"/>
                          <a:pt x="6266330" y="3845859"/>
                        </a:cubicBezTo>
                        <a:cubicBezTo>
                          <a:pt x="6259807" y="3856730"/>
                          <a:pt x="6247355" y="3862853"/>
                          <a:pt x="6239435" y="3872753"/>
                        </a:cubicBezTo>
                        <a:cubicBezTo>
                          <a:pt x="6229339" y="3885373"/>
                          <a:pt x="6222637" y="3900474"/>
                          <a:pt x="6212541" y="3913094"/>
                        </a:cubicBezTo>
                        <a:cubicBezTo>
                          <a:pt x="6190641" y="3940469"/>
                          <a:pt x="6175263" y="3946912"/>
                          <a:pt x="6145306" y="3966883"/>
                        </a:cubicBezTo>
                        <a:cubicBezTo>
                          <a:pt x="6099970" y="4034887"/>
                          <a:pt x="6143023" y="3988195"/>
                          <a:pt x="6078071" y="4020671"/>
                        </a:cubicBezTo>
                        <a:cubicBezTo>
                          <a:pt x="6063616" y="4027899"/>
                          <a:pt x="6050350" y="4037469"/>
                          <a:pt x="6037730" y="4047565"/>
                        </a:cubicBezTo>
                        <a:cubicBezTo>
                          <a:pt x="6027830" y="4055485"/>
                          <a:pt x="6021707" y="4067936"/>
                          <a:pt x="6010835" y="4074459"/>
                        </a:cubicBezTo>
                        <a:cubicBezTo>
                          <a:pt x="5998681" y="4081752"/>
                          <a:pt x="5983172" y="4081567"/>
                          <a:pt x="5970494" y="4087906"/>
                        </a:cubicBezTo>
                        <a:cubicBezTo>
                          <a:pt x="5956039" y="4095134"/>
                          <a:pt x="5943600" y="4105835"/>
                          <a:pt x="5930153" y="4114800"/>
                        </a:cubicBezTo>
                        <a:cubicBezTo>
                          <a:pt x="5921188" y="4128247"/>
                          <a:pt x="5915879" y="4145045"/>
                          <a:pt x="5903259" y="4155141"/>
                        </a:cubicBezTo>
                        <a:cubicBezTo>
                          <a:pt x="5892191" y="4163996"/>
                          <a:pt x="5875596" y="4162250"/>
                          <a:pt x="5862918" y="4168589"/>
                        </a:cubicBezTo>
                        <a:cubicBezTo>
                          <a:pt x="5848463" y="4175817"/>
                          <a:pt x="5836024" y="4186518"/>
                          <a:pt x="5822577" y="4195483"/>
                        </a:cubicBezTo>
                        <a:cubicBezTo>
                          <a:pt x="5810360" y="4213808"/>
                          <a:pt x="5790080" y="4249943"/>
                          <a:pt x="5768788" y="4262718"/>
                        </a:cubicBezTo>
                        <a:cubicBezTo>
                          <a:pt x="5756634" y="4270011"/>
                          <a:pt x="5741125" y="4269826"/>
                          <a:pt x="5728447" y="4276165"/>
                        </a:cubicBezTo>
                        <a:cubicBezTo>
                          <a:pt x="5624177" y="4328300"/>
                          <a:pt x="5749163" y="4282707"/>
                          <a:pt x="5647765" y="4316506"/>
                        </a:cubicBezTo>
                        <a:cubicBezTo>
                          <a:pt x="5638800" y="4329953"/>
                          <a:pt x="5634576" y="4348282"/>
                          <a:pt x="5620871" y="4356847"/>
                        </a:cubicBezTo>
                        <a:cubicBezTo>
                          <a:pt x="5596831" y="4371872"/>
                          <a:pt x="5567082" y="4374776"/>
                          <a:pt x="5540188" y="4383741"/>
                        </a:cubicBezTo>
                        <a:cubicBezTo>
                          <a:pt x="5526741" y="4388223"/>
                          <a:pt x="5511641" y="4389326"/>
                          <a:pt x="5499847" y="4397189"/>
                        </a:cubicBezTo>
                        <a:cubicBezTo>
                          <a:pt x="5486400" y="4406154"/>
                          <a:pt x="5474274" y="4417519"/>
                          <a:pt x="5459506" y="4424083"/>
                        </a:cubicBezTo>
                        <a:cubicBezTo>
                          <a:pt x="5401983" y="4449649"/>
                          <a:pt x="5379798" y="4448778"/>
                          <a:pt x="5325035" y="4464424"/>
                        </a:cubicBezTo>
                        <a:cubicBezTo>
                          <a:pt x="5311406" y="4468318"/>
                          <a:pt x="5298531" y="4474796"/>
                          <a:pt x="5284694" y="4477871"/>
                        </a:cubicBezTo>
                        <a:cubicBezTo>
                          <a:pt x="5191226" y="4498642"/>
                          <a:pt x="5226773" y="4481801"/>
                          <a:pt x="5150224" y="4504765"/>
                        </a:cubicBezTo>
                        <a:cubicBezTo>
                          <a:pt x="5123070" y="4512911"/>
                          <a:pt x="5096435" y="4522694"/>
                          <a:pt x="5069541" y="4531659"/>
                        </a:cubicBezTo>
                        <a:cubicBezTo>
                          <a:pt x="5056094" y="4536141"/>
                          <a:pt x="5040994" y="4537243"/>
                          <a:pt x="5029200" y="4545106"/>
                        </a:cubicBezTo>
                        <a:cubicBezTo>
                          <a:pt x="5015753" y="4554071"/>
                          <a:pt x="5003627" y="4565436"/>
                          <a:pt x="4988859" y="4572000"/>
                        </a:cubicBezTo>
                        <a:cubicBezTo>
                          <a:pt x="4941582" y="4593012"/>
                          <a:pt x="4891561" y="4603904"/>
                          <a:pt x="4840941" y="4612341"/>
                        </a:cubicBezTo>
                        <a:cubicBezTo>
                          <a:pt x="4763464" y="4625254"/>
                          <a:pt x="4740533" y="4624356"/>
                          <a:pt x="4666130" y="4639236"/>
                        </a:cubicBezTo>
                        <a:cubicBezTo>
                          <a:pt x="4615321" y="4649398"/>
                          <a:pt x="4583118" y="4662424"/>
                          <a:pt x="4531659" y="4679577"/>
                        </a:cubicBezTo>
                        <a:cubicBezTo>
                          <a:pt x="4518212" y="4684059"/>
                          <a:pt x="4503112" y="4685161"/>
                          <a:pt x="4491318" y="4693024"/>
                        </a:cubicBezTo>
                        <a:cubicBezTo>
                          <a:pt x="4477871" y="4701989"/>
                          <a:pt x="4465745" y="4713354"/>
                          <a:pt x="4450977" y="4719918"/>
                        </a:cubicBezTo>
                        <a:cubicBezTo>
                          <a:pt x="4425071" y="4731432"/>
                          <a:pt x="4393882" y="4731087"/>
                          <a:pt x="4370294" y="4746812"/>
                        </a:cubicBezTo>
                        <a:cubicBezTo>
                          <a:pt x="4356847" y="4755777"/>
                          <a:pt x="4344721" y="4767142"/>
                          <a:pt x="4329953" y="4773706"/>
                        </a:cubicBezTo>
                        <a:cubicBezTo>
                          <a:pt x="4304048" y="4785220"/>
                          <a:pt x="4272859" y="4784875"/>
                          <a:pt x="4249271" y="4800600"/>
                        </a:cubicBezTo>
                        <a:cubicBezTo>
                          <a:pt x="4197136" y="4835357"/>
                          <a:pt x="4224262" y="4822383"/>
                          <a:pt x="4168588" y="4840941"/>
                        </a:cubicBezTo>
                        <a:cubicBezTo>
                          <a:pt x="4159623" y="4849906"/>
                          <a:pt x="4151837" y="4860229"/>
                          <a:pt x="4141694" y="4867836"/>
                        </a:cubicBezTo>
                        <a:cubicBezTo>
                          <a:pt x="4115836" y="4887230"/>
                          <a:pt x="4061012" y="4921624"/>
                          <a:pt x="4061012" y="4921624"/>
                        </a:cubicBezTo>
                        <a:cubicBezTo>
                          <a:pt x="3989295" y="5029200"/>
                          <a:pt x="4083424" y="4899212"/>
                          <a:pt x="3993777" y="4988859"/>
                        </a:cubicBezTo>
                        <a:cubicBezTo>
                          <a:pt x="3982349" y="5000287"/>
                          <a:pt x="3977401" y="5016929"/>
                          <a:pt x="3966883" y="5029200"/>
                        </a:cubicBezTo>
                        <a:cubicBezTo>
                          <a:pt x="3950381" y="5048452"/>
                          <a:pt x="3927159" y="5061891"/>
                          <a:pt x="3913094" y="5082989"/>
                        </a:cubicBezTo>
                        <a:cubicBezTo>
                          <a:pt x="3904129" y="5096436"/>
                          <a:pt x="3893428" y="5108875"/>
                          <a:pt x="3886200" y="5123330"/>
                        </a:cubicBezTo>
                        <a:cubicBezTo>
                          <a:pt x="3879861" y="5136008"/>
                          <a:pt x="3881608" y="5152603"/>
                          <a:pt x="3872753" y="5163671"/>
                        </a:cubicBezTo>
                        <a:cubicBezTo>
                          <a:pt x="3862657" y="5176291"/>
                          <a:pt x="3845859" y="5181600"/>
                          <a:pt x="3832412" y="5190565"/>
                        </a:cubicBezTo>
                        <a:cubicBezTo>
                          <a:pt x="3783369" y="5337693"/>
                          <a:pt x="3861586" y="5114837"/>
                          <a:pt x="3792071" y="5271247"/>
                        </a:cubicBezTo>
                        <a:cubicBezTo>
                          <a:pt x="3780557" y="5297153"/>
                          <a:pt x="3774142" y="5325036"/>
                          <a:pt x="3765177" y="5351930"/>
                        </a:cubicBezTo>
                        <a:cubicBezTo>
                          <a:pt x="3760695" y="5365377"/>
                          <a:pt x="3755168" y="5378520"/>
                          <a:pt x="3751730" y="5392271"/>
                        </a:cubicBezTo>
                        <a:cubicBezTo>
                          <a:pt x="3745635" y="5416649"/>
                          <a:pt x="3722303" y="5515826"/>
                          <a:pt x="3711388" y="5526741"/>
                        </a:cubicBezTo>
                        <a:lnTo>
                          <a:pt x="3684494" y="5553636"/>
                        </a:lnTo>
                        <a:cubicBezTo>
                          <a:pt x="3650695" y="5655034"/>
                          <a:pt x="3696288" y="5530048"/>
                          <a:pt x="3644153" y="5634318"/>
                        </a:cubicBezTo>
                        <a:cubicBezTo>
                          <a:pt x="3637814" y="5646996"/>
                          <a:pt x="3637590" y="5662268"/>
                          <a:pt x="3630706" y="5674659"/>
                        </a:cubicBezTo>
                        <a:cubicBezTo>
                          <a:pt x="3601065" y="5728013"/>
                          <a:pt x="3565935" y="5781005"/>
                          <a:pt x="3509683" y="5809130"/>
                        </a:cubicBezTo>
                        <a:cubicBezTo>
                          <a:pt x="3468225" y="5829859"/>
                          <a:pt x="3398847" y="5831389"/>
                          <a:pt x="3361765" y="5836024"/>
                        </a:cubicBezTo>
                        <a:cubicBezTo>
                          <a:pt x="3276600" y="5831542"/>
                          <a:pt x="3190047" y="5838534"/>
                          <a:pt x="3106271" y="5822577"/>
                        </a:cubicBezTo>
                        <a:cubicBezTo>
                          <a:pt x="3090395" y="5819553"/>
                          <a:pt x="3079377" y="5798397"/>
                          <a:pt x="3079377" y="5782236"/>
                        </a:cubicBezTo>
                        <a:cubicBezTo>
                          <a:pt x="3079377" y="5753887"/>
                          <a:pt x="3097306" y="5728447"/>
                          <a:pt x="3106271" y="5701553"/>
                        </a:cubicBezTo>
                        <a:cubicBezTo>
                          <a:pt x="3124828" y="5645880"/>
                          <a:pt x="3107924" y="5669074"/>
                          <a:pt x="3160059" y="5634318"/>
                        </a:cubicBezTo>
                        <a:cubicBezTo>
                          <a:pt x="3164541" y="5611906"/>
                          <a:pt x="3168367" y="5589353"/>
                          <a:pt x="3173506" y="5567083"/>
                        </a:cubicBezTo>
                        <a:cubicBezTo>
                          <a:pt x="3181817" y="5531067"/>
                          <a:pt x="3195815" y="5496183"/>
                          <a:pt x="3200400" y="5459506"/>
                        </a:cubicBezTo>
                        <a:cubicBezTo>
                          <a:pt x="3208565" y="5394187"/>
                          <a:pt x="3211894" y="5346296"/>
                          <a:pt x="3227294" y="5284694"/>
                        </a:cubicBezTo>
                        <a:cubicBezTo>
                          <a:pt x="3230732" y="5270943"/>
                          <a:pt x="3236259" y="5257800"/>
                          <a:pt x="3240741" y="5244353"/>
                        </a:cubicBezTo>
                        <a:cubicBezTo>
                          <a:pt x="3236259" y="5074024"/>
                          <a:pt x="3238884" y="4903359"/>
                          <a:pt x="3227294" y="4733365"/>
                        </a:cubicBezTo>
                        <a:cubicBezTo>
                          <a:pt x="3225346" y="4704788"/>
                          <a:pt x="3198990" y="4637825"/>
                          <a:pt x="3173506" y="4612341"/>
                        </a:cubicBezTo>
                        <a:cubicBezTo>
                          <a:pt x="3162078" y="4600913"/>
                          <a:pt x="3146612" y="4594412"/>
                          <a:pt x="3133165" y="4585447"/>
                        </a:cubicBezTo>
                        <a:cubicBezTo>
                          <a:pt x="3128683" y="4572000"/>
                          <a:pt x="3129741" y="4555129"/>
                          <a:pt x="3119718" y="4545106"/>
                        </a:cubicBezTo>
                        <a:cubicBezTo>
                          <a:pt x="3096862" y="4522250"/>
                          <a:pt x="3039035" y="4491318"/>
                          <a:pt x="3039035" y="4491318"/>
                        </a:cubicBezTo>
                        <a:cubicBezTo>
                          <a:pt x="2969012" y="4386284"/>
                          <a:pt x="3058403" y="4502483"/>
                          <a:pt x="2971800" y="4437530"/>
                        </a:cubicBezTo>
                        <a:cubicBezTo>
                          <a:pt x="2848188" y="4344820"/>
                          <a:pt x="2955364" y="4387227"/>
                          <a:pt x="2864224" y="4356847"/>
                        </a:cubicBezTo>
                        <a:cubicBezTo>
                          <a:pt x="2852007" y="4338522"/>
                          <a:pt x="2831727" y="4302387"/>
                          <a:pt x="2810435" y="4289612"/>
                        </a:cubicBezTo>
                        <a:cubicBezTo>
                          <a:pt x="2798281" y="4282319"/>
                          <a:pt x="2782485" y="4283049"/>
                          <a:pt x="2770094" y="4276165"/>
                        </a:cubicBezTo>
                        <a:cubicBezTo>
                          <a:pt x="2741839" y="4260468"/>
                          <a:pt x="2689412" y="4222377"/>
                          <a:pt x="2689412" y="4222377"/>
                        </a:cubicBezTo>
                        <a:cubicBezTo>
                          <a:pt x="2669444" y="4192425"/>
                          <a:pt x="2662995" y="4177038"/>
                          <a:pt x="2635624" y="4155141"/>
                        </a:cubicBezTo>
                        <a:cubicBezTo>
                          <a:pt x="2623004" y="4145045"/>
                          <a:pt x="2608730" y="4137212"/>
                          <a:pt x="2595283" y="4128247"/>
                        </a:cubicBezTo>
                        <a:cubicBezTo>
                          <a:pt x="2586424" y="4101673"/>
                          <a:pt x="2578638" y="4066522"/>
                          <a:pt x="2554941" y="4047565"/>
                        </a:cubicBezTo>
                        <a:cubicBezTo>
                          <a:pt x="2543873" y="4038710"/>
                          <a:pt x="2527278" y="4040457"/>
                          <a:pt x="2514600" y="4034118"/>
                        </a:cubicBezTo>
                        <a:cubicBezTo>
                          <a:pt x="2410330" y="3981983"/>
                          <a:pt x="2535316" y="4027576"/>
                          <a:pt x="2433918" y="3993777"/>
                        </a:cubicBezTo>
                        <a:cubicBezTo>
                          <a:pt x="2362200" y="3998259"/>
                          <a:pt x="2290623" y="4007224"/>
                          <a:pt x="2218765" y="4007224"/>
                        </a:cubicBezTo>
                        <a:cubicBezTo>
                          <a:pt x="2191500" y="4007224"/>
                          <a:pt x="2163612" y="4003350"/>
                          <a:pt x="2138083" y="3993777"/>
                        </a:cubicBezTo>
                        <a:cubicBezTo>
                          <a:pt x="2119112" y="3986663"/>
                          <a:pt x="2093551" y="3937650"/>
                          <a:pt x="2084294" y="3926541"/>
                        </a:cubicBezTo>
                        <a:cubicBezTo>
                          <a:pt x="2072120" y="3911932"/>
                          <a:pt x="2055628" y="3901211"/>
                          <a:pt x="2043953" y="3886200"/>
                        </a:cubicBezTo>
                        <a:cubicBezTo>
                          <a:pt x="1959478" y="3777590"/>
                          <a:pt x="2027920" y="3830688"/>
                          <a:pt x="1949824" y="3778624"/>
                        </a:cubicBezTo>
                        <a:cubicBezTo>
                          <a:pt x="1945342" y="3765177"/>
                          <a:pt x="1942716" y="3750961"/>
                          <a:pt x="1936377" y="3738283"/>
                        </a:cubicBezTo>
                        <a:cubicBezTo>
                          <a:pt x="1919412" y="3704353"/>
                          <a:pt x="1907605" y="3696063"/>
                          <a:pt x="1882588" y="3671047"/>
                        </a:cubicBezTo>
                        <a:cubicBezTo>
                          <a:pt x="1852306" y="3580201"/>
                          <a:pt x="1894303" y="3678672"/>
                          <a:pt x="1828800" y="3603812"/>
                        </a:cubicBezTo>
                        <a:cubicBezTo>
                          <a:pt x="1807515" y="3579487"/>
                          <a:pt x="1792941" y="3550024"/>
                          <a:pt x="1775012" y="3523130"/>
                        </a:cubicBezTo>
                        <a:cubicBezTo>
                          <a:pt x="1766047" y="3509683"/>
                          <a:pt x="1759546" y="3494217"/>
                          <a:pt x="1748118" y="3482789"/>
                        </a:cubicBezTo>
                        <a:cubicBezTo>
                          <a:pt x="1683173" y="3417841"/>
                          <a:pt x="1762195" y="3500382"/>
                          <a:pt x="1694330" y="3415553"/>
                        </a:cubicBezTo>
                        <a:cubicBezTo>
                          <a:pt x="1686410" y="3405653"/>
                          <a:pt x="1676400" y="3397624"/>
                          <a:pt x="1667435" y="3388659"/>
                        </a:cubicBezTo>
                        <a:cubicBezTo>
                          <a:pt x="1635430" y="3292645"/>
                          <a:pt x="1656266" y="3331565"/>
                          <a:pt x="1613647" y="3267636"/>
                        </a:cubicBezTo>
                        <a:cubicBezTo>
                          <a:pt x="1564608" y="3120516"/>
                          <a:pt x="1642816" y="3343350"/>
                          <a:pt x="1573306" y="3186953"/>
                        </a:cubicBezTo>
                        <a:lnTo>
                          <a:pt x="1532965" y="3065930"/>
                        </a:lnTo>
                        <a:lnTo>
                          <a:pt x="1506071" y="2985247"/>
                        </a:lnTo>
                        <a:cubicBezTo>
                          <a:pt x="1501589" y="2967318"/>
                          <a:pt x="1497935" y="2949161"/>
                          <a:pt x="1492624" y="2931459"/>
                        </a:cubicBezTo>
                        <a:cubicBezTo>
                          <a:pt x="1484478" y="2904306"/>
                          <a:pt x="1474695" y="2877671"/>
                          <a:pt x="1465730" y="2850777"/>
                        </a:cubicBezTo>
                        <a:lnTo>
                          <a:pt x="1438835" y="2770094"/>
                        </a:lnTo>
                        <a:lnTo>
                          <a:pt x="1385047" y="2608730"/>
                        </a:lnTo>
                        <a:lnTo>
                          <a:pt x="1371600" y="2568389"/>
                        </a:lnTo>
                        <a:lnTo>
                          <a:pt x="1358153" y="2528047"/>
                        </a:lnTo>
                        <a:cubicBezTo>
                          <a:pt x="1353671" y="2487706"/>
                          <a:pt x="1357541" y="2445530"/>
                          <a:pt x="1344706" y="2407024"/>
                        </a:cubicBezTo>
                        <a:cubicBezTo>
                          <a:pt x="1340224" y="2393577"/>
                          <a:pt x="1331259" y="2433191"/>
                          <a:pt x="1331259" y="2447365"/>
                        </a:cubicBezTo>
                        <a:cubicBezTo>
                          <a:pt x="1331259" y="2481260"/>
                          <a:pt x="1352199" y="2620841"/>
                          <a:pt x="1358153" y="2662518"/>
                        </a:cubicBezTo>
                        <a:cubicBezTo>
                          <a:pt x="1353671" y="2783542"/>
                          <a:pt x="1355670" y="2904980"/>
                          <a:pt x="1344706" y="3025589"/>
                        </a:cubicBezTo>
                        <a:cubicBezTo>
                          <a:pt x="1338846" y="3090052"/>
                          <a:pt x="1297901" y="3136138"/>
                          <a:pt x="1264024" y="3186953"/>
                        </a:cubicBezTo>
                        <a:lnTo>
                          <a:pt x="1237130" y="3227294"/>
                        </a:lnTo>
                        <a:cubicBezTo>
                          <a:pt x="1232648" y="3240741"/>
                          <a:pt x="1236844" y="3262372"/>
                          <a:pt x="1223683" y="3267636"/>
                        </a:cubicBezTo>
                        <a:cubicBezTo>
                          <a:pt x="1188278" y="3281798"/>
                          <a:pt x="1161914" y="3246208"/>
                          <a:pt x="1143000" y="3227294"/>
                        </a:cubicBezTo>
                        <a:cubicBezTo>
                          <a:pt x="1109201" y="3125896"/>
                          <a:pt x="1154794" y="3250882"/>
                          <a:pt x="1102659" y="3146612"/>
                        </a:cubicBezTo>
                        <a:cubicBezTo>
                          <a:pt x="1096320" y="3133934"/>
                          <a:pt x="1093694" y="3119718"/>
                          <a:pt x="1089212" y="3106271"/>
                        </a:cubicBezTo>
                        <a:cubicBezTo>
                          <a:pt x="1207177" y="2752375"/>
                          <a:pt x="1111796" y="3053266"/>
                          <a:pt x="1089212" y="2070847"/>
                        </a:cubicBezTo>
                        <a:cubicBezTo>
                          <a:pt x="1087361" y="1990338"/>
                          <a:pt x="1082006" y="1907552"/>
                          <a:pt x="1062318" y="1828800"/>
                        </a:cubicBezTo>
                        <a:cubicBezTo>
                          <a:pt x="1058880" y="1815049"/>
                          <a:pt x="1051946" y="1802296"/>
                          <a:pt x="1048871" y="1788459"/>
                        </a:cubicBezTo>
                        <a:cubicBezTo>
                          <a:pt x="1000670" y="1571554"/>
                          <a:pt x="1080240" y="1878068"/>
                          <a:pt x="1021977" y="1586753"/>
                        </a:cubicBezTo>
                        <a:cubicBezTo>
                          <a:pt x="1016417" y="1558955"/>
                          <a:pt x="1004048" y="1532965"/>
                          <a:pt x="995083" y="1506071"/>
                        </a:cubicBezTo>
                        <a:lnTo>
                          <a:pt x="954741" y="1385047"/>
                        </a:lnTo>
                        <a:cubicBezTo>
                          <a:pt x="950259" y="1371600"/>
                          <a:pt x="943624" y="1358688"/>
                          <a:pt x="941294" y="1344706"/>
                        </a:cubicBezTo>
                        <a:cubicBezTo>
                          <a:pt x="936812" y="1317812"/>
                          <a:pt x="931993" y="1290972"/>
                          <a:pt x="927847" y="1264024"/>
                        </a:cubicBezTo>
                        <a:cubicBezTo>
                          <a:pt x="923028" y="1232697"/>
                          <a:pt x="921527" y="1200778"/>
                          <a:pt x="914400" y="1169894"/>
                        </a:cubicBezTo>
                        <a:cubicBezTo>
                          <a:pt x="908026" y="1142271"/>
                          <a:pt x="896471" y="1116106"/>
                          <a:pt x="887506" y="1089212"/>
                        </a:cubicBezTo>
                        <a:lnTo>
                          <a:pt x="874059" y="1048871"/>
                        </a:lnTo>
                        <a:cubicBezTo>
                          <a:pt x="869577" y="1035424"/>
                          <a:pt x="864050" y="1022281"/>
                          <a:pt x="860612" y="1008530"/>
                        </a:cubicBezTo>
                        <a:lnTo>
                          <a:pt x="847165" y="954741"/>
                        </a:lnTo>
                        <a:cubicBezTo>
                          <a:pt x="807593" y="578806"/>
                          <a:pt x="823440" y="784824"/>
                          <a:pt x="806824" y="336177"/>
                        </a:cubicBezTo>
                        <a:cubicBezTo>
                          <a:pt x="811306" y="255495"/>
                          <a:pt x="803624" y="173203"/>
                          <a:pt x="820271" y="94130"/>
                        </a:cubicBezTo>
                        <a:cubicBezTo>
                          <a:pt x="823191" y="80260"/>
                          <a:pt x="847934" y="87022"/>
                          <a:pt x="860612" y="80683"/>
                        </a:cubicBezTo>
                        <a:cubicBezTo>
                          <a:pt x="964890" y="28544"/>
                          <a:pt x="839889" y="74145"/>
                          <a:pt x="941294" y="40341"/>
                        </a:cubicBezTo>
                        <a:cubicBezTo>
                          <a:pt x="977153" y="44824"/>
                          <a:pt x="1014006" y="44280"/>
                          <a:pt x="1048871" y="53789"/>
                        </a:cubicBezTo>
                        <a:cubicBezTo>
                          <a:pt x="1110079" y="70482"/>
                          <a:pt x="1072828" y="86401"/>
                          <a:pt x="1116106" y="121024"/>
                        </a:cubicBezTo>
                        <a:cubicBezTo>
                          <a:pt x="1127174" y="129879"/>
                          <a:pt x="1143000" y="129989"/>
                          <a:pt x="1156447" y="134471"/>
                        </a:cubicBezTo>
                        <a:cubicBezTo>
                          <a:pt x="1188452" y="230485"/>
                          <a:pt x="1167616" y="191565"/>
                          <a:pt x="1210235" y="255494"/>
                        </a:cubicBezTo>
                        <a:cubicBezTo>
                          <a:pt x="1214718" y="277906"/>
                          <a:pt x="1220662" y="300075"/>
                          <a:pt x="1223683" y="322730"/>
                        </a:cubicBezTo>
                        <a:cubicBezTo>
                          <a:pt x="1249890" y="519273"/>
                          <a:pt x="1221724" y="395576"/>
                          <a:pt x="1250577" y="510989"/>
                        </a:cubicBezTo>
                        <a:cubicBezTo>
                          <a:pt x="1255059" y="632012"/>
                          <a:pt x="1256470" y="753189"/>
                          <a:pt x="1264024" y="874059"/>
                        </a:cubicBezTo>
                        <a:cubicBezTo>
                          <a:pt x="1266948" y="920844"/>
                          <a:pt x="1290192" y="979457"/>
                          <a:pt x="1304365" y="1021977"/>
                        </a:cubicBezTo>
                        <a:cubicBezTo>
                          <a:pt x="1308847" y="1035424"/>
                          <a:pt x="1314374" y="1048567"/>
                          <a:pt x="1317812" y="1062318"/>
                        </a:cubicBezTo>
                        <a:cubicBezTo>
                          <a:pt x="1325887" y="1094617"/>
                          <a:pt x="1329133" y="1133231"/>
                          <a:pt x="1358153" y="1156447"/>
                        </a:cubicBezTo>
                        <a:cubicBezTo>
                          <a:pt x="1371936" y="1167474"/>
                          <a:pt x="1462382" y="1182671"/>
                          <a:pt x="1465730" y="1183341"/>
                        </a:cubicBezTo>
                        <a:cubicBezTo>
                          <a:pt x="1532965" y="1178859"/>
                          <a:pt x="1600728" y="1179424"/>
                          <a:pt x="1667435" y="1169894"/>
                        </a:cubicBezTo>
                        <a:cubicBezTo>
                          <a:pt x="1695499" y="1165885"/>
                          <a:pt x="1721224" y="1151965"/>
                          <a:pt x="1748118" y="1143000"/>
                        </a:cubicBezTo>
                        <a:lnTo>
                          <a:pt x="1788459" y="1129553"/>
                        </a:lnTo>
                        <a:cubicBezTo>
                          <a:pt x="1801906" y="1125071"/>
                          <a:pt x="1814901" y="1118886"/>
                          <a:pt x="1828800" y="1116106"/>
                        </a:cubicBezTo>
                        <a:cubicBezTo>
                          <a:pt x="1851212" y="1111624"/>
                          <a:pt x="1873862" y="1108202"/>
                          <a:pt x="1896035" y="1102659"/>
                        </a:cubicBezTo>
                        <a:cubicBezTo>
                          <a:pt x="1909786" y="1099221"/>
                          <a:pt x="1922748" y="1093106"/>
                          <a:pt x="1936377" y="1089212"/>
                        </a:cubicBezTo>
                        <a:cubicBezTo>
                          <a:pt x="1954147" y="1084135"/>
                          <a:pt x="1972463" y="1081076"/>
                          <a:pt x="1990165" y="1075765"/>
                        </a:cubicBezTo>
                        <a:cubicBezTo>
                          <a:pt x="2017318" y="1067619"/>
                          <a:pt x="2042518" y="1049920"/>
                          <a:pt x="2070847" y="1048871"/>
                        </a:cubicBezTo>
                        <a:lnTo>
                          <a:pt x="2433918" y="1035424"/>
                        </a:lnTo>
                        <a:cubicBezTo>
                          <a:pt x="2492189" y="1039906"/>
                          <a:pt x="2550738" y="1041622"/>
                          <a:pt x="2608730" y="1048871"/>
                        </a:cubicBezTo>
                        <a:cubicBezTo>
                          <a:pt x="2622795" y="1050629"/>
                          <a:pt x="2638003" y="1053463"/>
                          <a:pt x="2649071" y="1062318"/>
                        </a:cubicBezTo>
                        <a:cubicBezTo>
                          <a:pt x="2735962" y="1131831"/>
                          <a:pt x="2614908" y="1082307"/>
                          <a:pt x="2716306" y="1116106"/>
                        </a:cubicBezTo>
                        <a:cubicBezTo>
                          <a:pt x="2781840" y="1214406"/>
                          <a:pt x="2700875" y="1110846"/>
                          <a:pt x="2783541" y="1169894"/>
                        </a:cubicBezTo>
                        <a:cubicBezTo>
                          <a:pt x="2804174" y="1184632"/>
                          <a:pt x="2823265" y="1202585"/>
                          <a:pt x="2837330" y="1223683"/>
                        </a:cubicBezTo>
                        <a:cubicBezTo>
                          <a:pt x="2846295" y="1237130"/>
                          <a:pt x="2850777" y="1255059"/>
                          <a:pt x="2864224" y="1264024"/>
                        </a:cubicBezTo>
                        <a:cubicBezTo>
                          <a:pt x="2879601" y="1274275"/>
                          <a:pt x="2900083" y="1272989"/>
                          <a:pt x="2918012" y="1277471"/>
                        </a:cubicBezTo>
                        <a:cubicBezTo>
                          <a:pt x="3033624" y="1354545"/>
                          <a:pt x="2887348" y="1262139"/>
                          <a:pt x="2998694" y="1317812"/>
                        </a:cubicBezTo>
                        <a:cubicBezTo>
                          <a:pt x="3013149" y="1325040"/>
                          <a:pt x="3026415" y="1334610"/>
                          <a:pt x="3039035" y="1344706"/>
                        </a:cubicBezTo>
                        <a:cubicBezTo>
                          <a:pt x="3048935" y="1352626"/>
                          <a:pt x="3054590" y="1365930"/>
                          <a:pt x="3065930" y="1371600"/>
                        </a:cubicBezTo>
                        <a:cubicBezTo>
                          <a:pt x="3091286" y="1384278"/>
                          <a:pt x="3146612" y="1398494"/>
                          <a:pt x="3146612" y="1398494"/>
                        </a:cubicBezTo>
                        <a:cubicBezTo>
                          <a:pt x="3225148" y="1372315"/>
                          <a:pt x="3153023" y="1405530"/>
                          <a:pt x="3213847" y="1344706"/>
                        </a:cubicBezTo>
                        <a:cubicBezTo>
                          <a:pt x="3239915" y="1318638"/>
                          <a:pt x="3261719" y="1315302"/>
                          <a:pt x="3294530" y="1304365"/>
                        </a:cubicBezTo>
                        <a:cubicBezTo>
                          <a:pt x="3410142" y="1227291"/>
                          <a:pt x="3263866" y="1319697"/>
                          <a:pt x="3375212" y="1264024"/>
                        </a:cubicBezTo>
                        <a:cubicBezTo>
                          <a:pt x="3389667" y="1256796"/>
                          <a:pt x="3400785" y="1243694"/>
                          <a:pt x="3415553" y="1237130"/>
                        </a:cubicBezTo>
                        <a:cubicBezTo>
                          <a:pt x="3441458" y="1225616"/>
                          <a:pt x="3496235" y="1210236"/>
                          <a:pt x="3496235" y="1210236"/>
                        </a:cubicBezTo>
                        <a:cubicBezTo>
                          <a:pt x="3585882" y="1214718"/>
                          <a:pt x="3675646" y="1217288"/>
                          <a:pt x="3765177" y="1223683"/>
                        </a:cubicBezTo>
                        <a:cubicBezTo>
                          <a:pt x="3801223" y="1226258"/>
                          <a:pt x="3837417" y="1229558"/>
                          <a:pt x="3872753" y="1237130"/>
                        </a:cubicBezTo>
                        <a:cubicBezTo>
                          <a:pt x="3900472" y="1243070"/>
                          <a:pt x="3953435" y="1264024"/>
                          <a:pt x="3953435" y="1264024"/>
                        </a:cubicBezTo>
                        <a:cubicBezTo>
                          <a:pt x="3962400" y="1272989"/>
                          <a:pt x="3968990" y="1285248"/>
                          <a:pt x="3980330" y="1290918"/>
                        </a:cubicBezTo>
                        <a:lnTo>
                          <a:pt x="4101353" y="1331259"/>
                        </a:lnTo>
                        <a:lnTo>
                          <a:pt x="4141694" y="1344706"/>
                        </a:lnTo>
                        <a:lnTo>
                          <a:pt x="4182035" y="1358153"/>
                        </a:lnTo>
                        <a:cubicBezTo>
                          <a:pt x="4191000" y="1367118"/>
                          <a:pt x="4197590" y="1379377"/>
                          <a:pt x="4208930" y="1385047"/>
                        </a:cubicBezTo>
                        <a:cubicBezTo>
                          <a:pt x="4234286" y="1397725"/>
                          <a:pt x="4289612" y="1411941"/>
                          <a:pt x="4289612" y="1411941"/>
                        </a:cubicBezTo>
                        <a:cubicBezTo>
                          <a:pt x="4312024" y="1434353"/>
                          <a:pt x="4339266" y="1452805"/>
                          <a:pt x="4356847" y="1479177"/>
                        </a:cubicBezTo>
                        <a:cubicBezTo>
                          <a:pt x="4417668" y="1570408"/>
                          <a:pt x="4387779" y="1537004"/>
                          <a:pt x="4437530" y="1586753"/>
                        </a:cubicBezTo>
                        <a:cubicBezTo>
                          <a:pt x="4446495" y="1613647"/>
                          <a:pt x="4448699" y="1643848"/>
                          <a:pt x="4464424" y="1667436"/>
                        </a:cubicBezTo>
                        <a:cubicBezTo>
                          <a:pt x="4473389" y="1680883"/>
                          <a:pt x="4484754" y="1693009"/>
                          <a:pt x="4491318" y="1707777"/>
                        </a:cubicBezTo>
                        <a:cubicBezTo>
                          <a:pt x="4502832" y="1733682"/>
                          <a:pt x="4509247" y="1761565"/>
                          <a:pt x="4518212" y="1788459"/>
                        </a:cubicBezTo>
                        <a:lnTo>
                          <a:pt x="4531659" y="1828800"/>
                        </a:lnTo>
                        <a:cubicBezTo>
                          <a:pt x="4496949" y="2314739"/>
                          <a:pt x="4531659" y="1707438"/>
                          <a:pt x="4531659" y="2218765"/>
                        </a:cubicBezTo>
                        <a:cubicBezTo>
                          <a:pt x="4531659" y="2259355"/>
                          <a:pt x="4505376" y="2301282"/>
                          <a:pt x="4518212" y="2339789"/>
                        </a:cubicBezTo>
                        <a:lnTo>
                          <a:pt x="4545106" y="2259106"/>
                        </a:lnTo>
                        <a:lnTo>
                          <a:pt x="4558553" y="2218765"/>
                        </a:lnTo>
                        <a:lnTo>
                          <a:pt x="4572000" y="2178424"/>
                        </a:lnTo>
                        <a:cubicBezTo>
                          <a:pt x="4576482" y="2151530"/>
                          <a:pt x="4580570" y="2124567"/>
                          <a:pt x="4585447" y="2097741"/>
                        </a:cubicBezTo>
                        <a:cubicBezTo>
                          <a:pt x="4589831" y="2073629"/>
                          <a:pt x="4599011" y="2016825"/>
                          <a:pt x="4612341" y="1990165"/>
                        </a:cubicBezTo>
                        <a:cubicBezTo>
                          <a:pt x="4629305" y="1956237"/>
                          <a:pt x="4641114" y="1947945"/>
                          <a:pt x="4666130" y="1922930"/>
                        </a:cubicBezTo>
                        <a:cubicBezTo>
                          <a:pt x="4675095" y="1896036"/>
                          <a:pt x="4677299" y="1865835"/>
                          <a:pt x="4693024" y="1842247"/>
                        </a:cubicBezTo>
                        <a:cubicBezTo>
                          <a:pt x="4770098" y="1726635"/>
                          <a:pt x="4677692" y="1872911"/>
                          <a:pt x="4733365" y="1761565"/>
                        </a:cubicBezTo>
                        <a:cubicBezTo>
                          <a:pt x="4777517" y="1673261"/>
                          <a:pt x="4752460" y="1779312"/>
                          <a:pt x="4787153" y="1640541"/>
                        </a:cubicBezTo>
                        <a:cubicBezTo>
                          <a:pt x="4807476" y="1559251"/>
                          <a:pt x="4794756" y="1604286"/>
                          <a:pt x="4827494" y="1506071"/>
                        </a:cubicBezTo>
                        <a:lnTo>
                          <a:pt x="4840941" y="1465730"/>
                        </a:lnTo>
                        <a:cubicBezTo>
                          <a:pt x="4845423" y="1452283"/>
                          <a:pt x="4844365" y="1435412"/>
                          <a:pt x="4854388" y="1425389"/>
                        </a:cubicBezTo>
                        <a:lnTo>
                          <a:pt x="4881283" y="1398494"/>
                        </a:lnTo>
                        <a:lnTo>
                          <a:pt x="4908177" y="1317812"/>
                        </a:lnTo>
                        <a:cubicBezTo>
                          <a:pt x="4912659" y="1304365"/>
                          <a:pt x="4913761" y="1289265"/>
                          <a:pt x="4921624" y="1277471"/>
                        </a:cubicBezTo>
                        <a:cubicBezTo>
                          <a:pt x="4930589" y="1264024"/>
                          <a:pt x="4941954" y="1251898"/>
                          <a:pt x="4948518" y="1237130"/>
                        </a:cubicBezTo>
                        <a:cubicBezTo>
                          <a:pt x="4969822" y="1189196"/>
                          <a:pt x="4965787" y="1152625"/>
                          <a:pt x="5002306" y="1116106"/>
                        </a:cubicBezTo>
                        <a:cubicBezTo>
                          <a:pt x="5013734" y="1104678"/>
                          <a:pt x="5029200" y="1098177"/>
                          <a:pt x="5042647" y="1089212"/>
                        </a:cubicBezTo>
                        <a:cubicBezTo>
                          <a:pt x="5047129" y="1075765"/>
                          <a:pt x="5044560" y="1057110"/>
                          <a:pt x="5056094" y="1048871"/>
                        </a:cubicBezTo>
                        <a:cubicBezTo>
                          <a:pt x="5079163" y="1032394"/>
                          <a:pt x="5136777" y="1021977"/>
                          <a:pt x="5136777" y="1021977"/>
                        </a:cubicBezTo>
                        <a:cubicBezTo>
                          <a:pt x="5150224" y="1013012"/>
                          <a:pt x="5162350" y="1001647"/>
                          <a:pt x="5177118" y="995083"/>
                        </a:cubicBezTo>
                        <a:cubicBezTo>
                          <a:pt x="5203023" y="983569"/>
                          <a:pt x="5230906" y="977154"/>
                          <a:pt x="5257800" y="968189"/>
                        </a:cubicBezTo>
                        <a:cubicBezTo>
                          <a:pt x="5271247" y="963707"/>
                          <a:pt x="5284109" y="956746"/>
                          <a:pt x="5298141" y="954741"/>
                        </a:cubicBezTo>
                        <a:lnTo>
                          <a:pt x="5392271" y="941294"/>
                        </a:lnTo>
                        <a:cubicBezTo>
                          <a:pt x="5470807" y="915115"/>
                          <a:pt x="5398682" y="948330"/>
                          <a:pt x="5459506" y="887506"/>
                        </a:cubicBezTo>
                        <a:cubicBezTo>
                          <a:pt x="5491471" y="855541"/>
                          <a:pt x="5540585" y="847033"/>
                          <a:pt x="5580530" y="833718"/>
                        </a:cubicBezTo>
                        <a:lnTo>
                          <a:pt x="5620871" y="820271"/>
                        </a:lnTo>
                        <a:cubicBezTo>
                          <a:pt x="5665464" y="805407"/>
                          <a:pt x="5647038" y="806824"/>
                          <a:pt x="5674659" y="806824"/>
                        </a:cubicBezTo>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grpSp>
            <p:grpSp>
              <p:nvGrpSpPr>
                <p:cNvPr id="25" name="Group 34"/>
                <p:cNvGrpSpPr/>
                <p:nvPr/>
              </p:nvGrpSpPr>
              <p:grpSpPr>
                <a:xfrm>
                  <a:off x="1653988" y="516426"/>
                  <a:ext cx="4975412" cy="5004145"/>
                  <a:chOff x="1653988" y="516426"/>
                  <a:chExt cx="4975412" cy="5004145"/>
                </a:xfrm>
              </p:grpSpPr>
              <p:sp>
                <p:nvSpPr>
                  <p:cNvPr id="32" name="Freeform 31"/>
                  <p:cNvSpPr/>
                  <p:nvPr/>
                </p:nvSpPr>
                <p:spPr>
                  <a:xfrm>
                    <a:off x="1855694" y="516426"/>
                    <a:ext cx="4773706" cy="895515"/>
                  </a:xfrm>
                  <a:custGeom>
                    <a:avLst/>
                    <a:gdLst>
                      <a:gd name="connsiteX0" fmla="*/ 4719918 w 4773706"/>
                      <a:gd name="connsiteY0" fmla="*/ 438315 h 895515"/>
                      <a:gd name="connsiteX1" fmla="*/ 4733365 w 4773706"/>
                      <a:gd name="connsiteY1" fmla="*/ 505550 h 895515"/>
                      <a:gd name="connsiteX2" fmla="*/ 4706471 w 4773706"/>
                      <a:gd name="connsiteY2" fmla="*/ 586233 h 895515"/>
                      <a:gd name="connsiteX3" fmla="*/ 4693024 w 4773706"/>
                      <a:gd name="connsiteY3" fmla="*/ 626574 h 895515"/>
                      <a:gd name="connsiteX4" fmla="*/ 4612341 w 4773706"/>
                      <a:gd name="connsiteY4" fmla="*/ 666915 h 895515"/>
                      <a:gd name="connsiteX5" fmla="*/ 4545106 w 4773706"/>
                      <a:gd name="connsiteY5" fmla="*/ 734150 h 895515"/>
                      <a:gd name="connsiteX6" fmla="*/ 4518212 w 4773706"/>
                      <a:gd name="connsiteY6" fmla="*/ 761045 h 895515"/>
                      <a:gd name="connsiteX7" fmla="*/ 4437530 w 4773706"/>
                      <a:gd name="connsiteY7" fmla="*/ 787939 h 895515"/>
                      <a:gd name="connsiteX8" fmla="*/ 4397188 w 4773706"/>
                      <a:gd name="connsiteY8" fmla="*/ 801386 h 895515"/>
                      <a:gd name="connsiteX9" fmla="*/ 4356847 w 4773706"/>
                      <a:gd name="connsiteY9" fmla="*/ 814833 h 895515"/>
                      <a:gd name="connsiteX10" fmla="*/ 4155141 w 4773706"/>
                      <a:gd name="connsiteY10" fmla="*/ 841727 h 895515"/>
                      <a:gd name="connsiteX11" fmla="*/ 4020671 w 4773706"/>
                      <a:gd name="connsiteY11" fmla="*/ 868621 h 895515"/>
                      <a:gd name="connsiteX12" fmla="*/ 3671047 w 4773706"/>
                      <a:gd name="connsiteY12" fmla="*/ 895515 h 895515"/>
                      <a:gd name="connsiteX13" fmla="*/ 2944906 w 4773706"/>
                      <a:gd name="connsiteY13" fmla="*/ 882068 h 895515"/>
                      <a:gd name="connsiteX14" fmla="*/ 2877671 w 4773706"/>
                      <a:gd name="connsiteY14" fmla="*/ 868621 h 895515"/>
                      <a:gd name="connsiteX15" fmla="*/ 2716306 w 4773706"/>
                      <a:gd name="connsiteY15" fmla="*/ 855174 h 895515"/>
                      <a:gd name="connsiteX16" fmla="*/ 2622177 w 4773706"/>
                      <a:gd name="connsiteY16" fmla="*/ 841727 h 895515"/>
                      <a:gd name="connsiteX17" fmla="*/ 2433918 w 4773706"/>
                      <a:gd name="connsiteY17" fmla="*/ 814833 h 895515"/>
                      <a:gd name="connsiteX18" fmla="*/ 2312894 w 4773706"/>
                      <a:gd name="connsiteY18" fmla="*/ 774492 h 895515"/>
                      <a:gd name="connsiteX19" fmla="*/ 2272553 w 4773706"/>
                      <a:gd name="connsiteY19" fmla="*/ 761045 h 895515"/>
                      <a:gd name="connsiteX20" fmla="*/ 2232212 w 4773706"/>
                      <a:gd name="connsiteY20" fmla="*/ 734150 h 895515"/>
                      <a:gd name="connsiteX21" fmla="*/ 2178424 w 4773706"/>
                      <a:gd name="connsiteY21" fmla="*/ 720703 h 895515"/>
                      <a:gd name="connsiteX22" fmla="*/ 2138082 w 4773706"/>
                      <a:gd name="connsiteY22" fmla="*/ 707256 h 895515"/>
                      <a:gd name="connsiteX23" fmla="*/ 2003612 w 4773706"/>
                      <a:gd name="connsiteY23" fmla="*/ 666915 h 895515"/>
                      <a:gd name="connsiteX24" fmla="*/ 1949824 w 4773706"/>
                      <a:gd name="connsiteY24" fmla="*/ 640021 h 895515"/>
                      <a:gd name="connsiteX25" fmla="*/ 1855694 w 4773706"/>
                      <a:gd name="connsiteY25" fmla="*/ 613127 h 895515"/>
                      <a:gd name="connsiteX26" fmla="*/ 1801906 w 4773706"/>
                      <a:gd name="connsiteY26" fmla="*/ 586233 h 895515"/>
                      <a:gd name="connsiteX27" fmla="*/ 1627094 w 4773706"/>
                      <a:gd name="connsiteY27" fmla="*/ 559339 h 895515"/>
                      <a:gd name="connsiteX28" fmla="*/ 1586753 w 4773706"/>
                      <a:gd name="connsiteY28" fmla="*/ 545892 h 895515"/>
                      <a:gd name="connsiteX29" fmla="*/ 1479177 w 4773706"/>
                      <a:gd name="connsiteY29" fmla="*/ 518998 h 895515"/>
                      <a:gd name="connsiteX30" fmla="*/ 1438835 w 4773706"/>
                      <a:gd name="connsiteY30" fmla="*/ 505550 h 895515"/>
                      <a:gd name="connsiteX31" fmla="*/ 1210235 w 4773706"/>
                      <a:gd name="connsiteY31" fmla="*/ 478656 h 895515"/>
                      <a:gd name="connsiteX32" fmla="*/ 981635 w 4773706"/>
                      <a:gd name="connsiteY32" fmla="*/ 451762 h 895515"/>
                      <a:gd name="connsiteX33" fmla="*/ 672353 w 4773706"/>
                      <a:gd name="connsiteY33" fmla="*/ 438315 h 895515"/>
                      <a:gd name="connsiteX34" fmla="*/ 497541 w 4773706"/>
                      <a:gd name="connsiteY34" fmla="*/ 411421 h 895515"/>
                      <a:gd name="connsiteX35" fmla="*/ 416859 w 4773706"/>
                      <a:gd name="connsiteY35" fmla="*/ 397974 h 895515"/>
                      <a:gd name="connsiteX36" fmla="*/ 336177 w 4773706"/>
                      <a:gd name="connsiteY36" fmla="*/ 371080 h 895515"/>
                      <a:gd name="connsiteX37" fmla="*/ 255494 w 4773706"/>
                      <a:gd name="connsiteY37" fmla="*/ 317292 h 895515"/>
                      <a:gd name="connsiteX38" fmla="*/ 215153 w 4773706"/>
                      <a:gd name="connsiteY38" fmla="*/ 276950 h 895515"/>
                      <a:gd name="connsiteX39" fmla="*/ 174812 w 4773706"/>
                      <a:gd name="connsiteY39" fmla="*/ 263503 h 895515"/>
                      <a:gd name="connsiteX40" fmla="*/ 134471 w 4773706"/>
                      <a:gd name="connsiteY40" fmla="*/ 236609 h 895515"/>
                      <a:gd name="connsiteX41" fmla="*/ 107577 w 4773706"/>
                      <a:gd name="connsiteY41" fmla="*/ 196268 h 895515"/>
                      <a:gd name="connsiteX42" fmla="*/ 67235 w 4773706"/>
                      <a:gd name="connsiteY42" fmla="*/ 182821 h 895515"/>
                      <a:gd name="connsiteX43" fmla="*/ 53788 w 4773706"/>
                      <a:gd name="connsiteY43" fmla="*/ 142480 h 895515"/>
                      <a:gd name="connsiteX44" fmla="*/ 0 w 4773706"/>
                      <a:gd name="connsiteY44" fmla="*/ 61798 h 895515"/>
                      <a:gd name="connsiteX45" fmla="*/ 416859 w 4773706"/>
                      <a:gd name="connsiteY45" fmla="*/ 48350 h 895515"/>
                      <a:gd name="connsiteX46" fmla="*/ 605118 w 4773706"/>
                      <a:gd name="connsiteY46" fmla="*/ 75245 h 895515"/>
                      <a:gd name="connsiteX47" fmla="*/ 726141 w 4773706"/>
                      <a:gd name="connsiteY47" fmla="*/ 88692 h 895515"/>
                      <a:gd name="connsiteX48" fmla="*/ 779930 w 4773706"/>
                      <a:gd name="connsiteY48" fmla="*/ 102139 h 895515"/>
                      <a:gd name="connsiteX49" fmla="*/ 820271 w 4773706"/>
                      <a:gd name="connsiteY49" fmla="*/ 115586 h 895515"/>
                      <a:gd name="connsiteX50" fmla="*/ 900953 w 4773706"/>
                      <a:gd name="connsiteY50" fmla="*/ 129033 h 895515"/>
                      <a:gd name="connsiteX51" fmla="*/ 954741 w 4773706"/>
                      <a:gd name="connsiteY51" fmla="*/ 142480 h 895515"/>
                      <a:gd name="connsiteX52" fmla="*/ 995082 w 4773706"/>
                      <a:gd name="connsiteY52" fmla="*/ 155927 h 895515"/>
                      <a:gd name="connsiteX53" fmla="*/ 1156447 w 4773706"/>
                      <a:gd name="connsiteY53" fmla="*/ 169374 h 895515"/>
                      <a:gd name="connsiteX54" fmla="*/ 1250577 w 4773706"/>
                      <a:gd name="connsiteY54" fmla="*/ 182821 h 895515"/>
                      <a:gd name="connsiteX55" fmla="*/ 1398494 w 4773706"/>
                      <a:gd name="connsiteY55" fmla="*/ 209715 h 895515"/>
                      <a:gd name="connsiteX56" fmla="*/ 1479177 w 4773706"/>
                      <a:gd name="connsiteY56" fmla="*/ 223162 h 895515"/>
                      <a:gd name="connsiteX57" fmla="*/ 2259106 w 4773706"/>
                      <a:gd name="connsiteY57" fmla="*/ 263503 h 895515"/>
                      <a:gd name="connsiteX58" fmla="*/ 2635624 w 4773706"/>
                      <a:gd name="connsiteY58" fmla="*/ 290398 h 895515"/>
                      <a:gd name="connsiteX59" fmla="*/ 2756647 w 4773706"/>
                      <a:gd name="connsiteY59" fmla="*/ 303845 h 895515"/>
                      <a:gd name="connsiteX60" fmla="*/ 2864224 w 4773706"/>
                      <a:gd name="connsiteY60" fmla="*/ 317292 h 895515"/>
                      <a:gd name="connsiteX61" fmla="*/ 3321424 w 4773706"/>
                      <a:gd name="connsiteY61" fmla="*/ 330739 h 895515"/>
                      <a:gd name="connsiteX62" fmla="*/ 3792071 w 4773706"/>
                      <a:gd name="connsiteY62" fmla="*/ 371080 h 895515"/>
                      <a:gd name="connsiteX63" fmla="*/ 4087906 w 4773706"/>
                      <a:gd name="connsiteY63" fmla="*/ 397974 h 895515"/>
                      <a:gd name="connsiteX64" fmla="*/ 4128247 w 4773706"/>
                      <a:gd name="connsiteY64" fmla="*/ 411421 h 895515"/>
                      <a:gd name="connsiteX65" fmla="*/ 4303059 w 4773706"/>
                      <a:gd name="connsiteY65" fmla="*/ 451762 h 895515"/>
                      <a:gd name="connsiteX66" fmla="*/ 4773706 w 4773706"/>
                      <a:gd name="connsiteY66" fmla="*/ 465209 h 89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773706" h="895515">
                        <a:moveTo>
                          <a:pt x="4719918" y="438315"/>
                        </a:moveTo>
                        <a:cubicBezTo>
                          <a:pt x="4724400" y="460727"/>
                          <a:pt x="4735434" y="482788"/>
                          <a:pt x="4733365" y="505550"/>
                        </a:cubicBezTo>
                        <a:cubicBezTo>
                          <a:pt x="4730798" y="533783"/>
                          <a:pt x="4715436" y="559339"/>
                          <a:pt x="4706471" y="586233"/>
                        </a:cubicBezTo>
                        <a:cubicBezTo>
                          <a:pt x="4701989" y="599680"/>
                          <a:pt x="4704818" y="618712"/>
                          <a:pt x="4693024" y="626574"/>
                        </a:cubicBezTo>
                        <a:cubicBezTo>
                          <a:pt x="4640888" y="661330"/>
                          <a:pt x="4668014" y="648357"/>
                          <a:pt x="4612341" y="666915"/>
                        </a:cubicBezTo>
                        <a:cubicBezTo>
                          <a:pt x="4566236" y="736073"/>
                          <a:pt x="4609141" y="682921"/>
                          <a:pt x="4545106" y="734150"/>
                        </a:cubicBezTo>
                        <a:cubicBezTo>
                          <a:pt x="4535206" y="742070"/>
                          <a:pt x="4529552" y="755375"/>
                          <a:pt x="4518212" y="761045"/>
                        </a:cubicBezTo>
                        <a:cubicBezTo>
                          <a:pt x="4492856" y="773723"/>
                          <a:pt x="4464424" y="778974"/>
                          <a:pt x="4437530" y="787939"/>
                        </a:cubicBezTo>
                        <a:lnTo>
                          <a:pt x="4397188" y="801386"/>
                        </a:lnTo>
                        <a:cubicBezTo>
                          <a:pt x="4383741" y="805868"/>
                          <a:pt x="4370912" y="813075"/>
                          <a:pt x="4356847" y="814833"/>
                        </a:cubicBezTo>
                        <a:cubicBezTo>
                          <a:pt x="4217821" y="832211"/>
                          <a:pt x="4285046" y="823169"/>
                          <a:pt x="4155141" y="841727"/>
                        </a:cubicBezTo>
                        <a:cubicBezTo>
                          <a:pt x="4095097" y="861742"/>
                          <a:pt x="4105654" y="860895"/>
                          <a:pt x="4020671" y="868621"/>
                        </a:cubicBezTo>
                        <a:cubicBezTo>
                          <a:pt x="3904265" y="879203"/>
                          <a:pt x="3671047" y="895515"/>
                          <a:pt x="3671047" y="895515"/>
                        </a:cubicBezTo>
                        <a:lnTo>
                          <a:pt x="2944906" y="882068"/>
                        </a:lnTo>
                        <a:cubicBezTo>
                          <a:pt x="2922064" y="881294"/>
                          <a:pt x="2900370" y="871291"/>
                          <a:pt x="2877671" y="868621"/>
                        </a:cubicBezTo>
                        <a:cubicBezTo>
                          <a:pt x="2824066" y="862315"/>
                          <a:pt x="2769984" y="860824"/>
                          <a:pt x="2716306" y="855174"/>
                        </a:cubicBezTo>
                        <a:cubicBezTo>
                          <a:pt x="2684785" y="851856"/>
                          <a:pt x="2653594" y="845916"/>
                          <a:pt x="2622177" y="841727"/>
                        </a:cubicBezTo>
                        <a:cubicBezTo>
                          <a:pt x="2588060" y="837178"/>
                          <a:pt x="2474411" y="824956"/>
                          <a:pt x="2433918" y="814833"/>
                        </a:cubicBezTo>
                        <a:cubicBezTo>
                          <a:pt x="2433913" y="814832"/>
                          <a:pt x="2333067" y="781216"/>
                          <a:pt x="2312894" y="774492"/>
                        </a:cubicBezTo>
                        <a:lnTo>
                          <a:pt x="2272553" y="761045"/>
                        </a:lnTo>
                        <a:cubicBezTo>
                          <a:pt x="2259106" y="752080"/>
                          <a:pt x="2247067" y="740516"/>
                          <a:pt x="2232212" y="734150"/>
                        </a:cubicBezTo>
                        <a:cubicBezTo>
                          <a:pt x="2215225" y="726870"/>
                          <a:pt x="2196194" y="725780"/>
                          <a:pt x="2178424" y="720703"/>
                        </a:cubicBezTo>
                        <a:cubicBezTo>
                          <a:pt x="2164795" y="716809"/>
                          <a:pt x="2151529" y="711738"/>
                          <a:pt x="2138082" y="707256"/>
                        </a:cubicBezTo>
                        <a:cubicBezTo>
                          <a:pt x="2052857" y="650439"/>
                          <a:pt x="2150046" y="706851"/>
                          <a:pt x="2003612" y="666915"/>
                        </a:cubicBezTo>
                        <a:cubicBezTo>
                          <a:pt x="1984273" y="661641"/>
                          <a:pt x="1968593" y="647059"/>
                          <a:pt x="1949824" y="640021"/>
                        </a:cubicBezTo>
                        <a:cubicBezTo>
                          <a:pt x="1858841" y="605903"/>
                          <a:pt x="1931548" y="645636"/>
                          <a:pt x="1855694" y="613127"/>
                        </a:cubicBezTo>
                        <a:cubicBezTo>
                          <a:pt x="1837269" y="605231"/>
                          <a:pt x="1820675" y="593271"/>
                          <a:pt x="1801906" y="586233"/>
                        </a:cubicBezTo>
                        <a:cubicBezTo>
                          <a:pt x="1752871" y="567845"/>
                          <a:pt x="1669563" y="564058"/>
                          <a:pt x="1627094" y="559339"/>
                        </a:cubicBezTo>
                        <a:cubicBezTo>
                          <a:pt x="1613647" y="554857"/>
                          <a:pt x="1600428" y="549622"/>
                          <a:pt x="1586753" y="545892"/>
                        </a:cubicBezTo>
                        <a:cubicBezTo>
                          <a:pt x="1551093" y="536167"/>
                          <a:pt x="1514242" y="530687"/>
                          <a:pt x="1479177" y="518998"/>
                        </a:cubicBezTo>
                        <a:cubicBezTo>
                          <a:pt x="1465730" y="514515"/>
                          <a:pt x="1452735" y="508330"/>
                          <a:pt x="1438835" y="505550"/>
                        </a:cubicBezTo>
                        <a:cubicBezTo>
                          <a:pt x="1379385" y="493660"/>
                          <a:pt x="1263574" y="483990"/>
                          <a:pt x="1210235" y="478656"/>
                        </a:cubicBezTo>
                        <a:cubicBezTo>
                          <a:pt x="1106464" y="452713"/>
                          <a:pt x="1153639" y="461318"/>
                          <a:pt x="981635" y="451762"/>
                        </a:cubicBezTo>
                        <a:cubicBezTo>
                          <a:pt x="878602" y="446038"/>
                          <a:pt x="775447" y="442797"/>
                          <a:pt x="672353" y="438315"/>
                        </a:cubicBezTo>
                        <a:cubicBezTo>
                          <a:pt x="471101" y="404773"/>
                          <a:pt x="722479" y="446027"/>
                          <a:pt x="497541" y="411421"/>
                        </a:cubicBezTo>
                        <a:cubicBezTo>
                          <a:pt x="470593" y="407275"/>
                          <a:pt x="443310" y="404587"/>
                          <a:pt x="416859" y="397974"/>
                        </a:cubicBezTo>
                        <a:cubicBezTo>
                          <a:pt x="389357" y="391098"/>
                          <a:pt x="359765" y="386805"/>
                          <a:pt x="336177" y="371080"/>
                        </a:cubicBezTo>
                        <a:cubicBezTo>
                          <a:pt x="309283" y="353151"/>
                          <a:pt x="278349" y="340148"/>
                          <a:pt x="255494" y="317292"/>
                        </a:cubicBezTo>
                        <a:cubicBezTo>
                          <a:pt x="242047" y="303845"/>
                          <a:pt x="230976" y="287499"/>
                          <a:pt x="215153" y="276950"/>
                        </a:cubicBezTo>
                        <a:cubicBezTo>
                          <a:pt x="203359" y="269087"/>
                          <a:pt x="187490" y="269842"/>
                          <a:pt x="174812" y="263503"/>
                        </a:cubicBezTo>
                        <a:cubicBezTo>
                          <a:pt x="160357" y="256275"/>
                          <a:pt x="147918" y="245574"/>
                          <a:pt x="134471" y="236609"/>
                        </a:cubicBezTo>
                        <a:cubicBezTo>
                          <a:pt x="125506" y="223162"/>
                          <a:pt x="120197" y="206364"/>
                          <a:pt x="107577" y="196268"/>
                        </a:cubicBezTo>
                        <a:cubicBezTo>
                          <a:pt x="96508" y="187413"/>
                          <a:pt x="77258" y="192844"/>
                          <a:pt x="67235" y="182821"/>
                        </a:cubicBezTo>
                        <a:cubicBezTo>
                          <a:pt x="57212" y="172798"/>
                          <a:pt x="60672" y="154871"/>
                          <a:pt x="53788" y="142480"/>
                        </a:cubicBezTo>
                        <a:cubicBezTo>
                          <a:pt x="38091" y="114225"/>
                          <a:pt x="0" y="61798"/>
                          <a:pt x="0" y="61798"/>
                        </a:cubicBezTo>
                        <a:cubicBezTo>
                          <a:pt x="118186" y="-56392"/>
                          <a:pt x="21166" y="27523"/>
                          <a:pt x="416859" y="48350"/>
                        </a:cubicBezTo>
                        <a:cubicBezTo>
                          <a:pt x="587807" y="57348"/>
                          <a:pt x="482760" y="57765"/>
                          <a:pt x="605118" y="75245"/>
                        </a:cubicBezTo>
                        <a:cubicBezTo>
                          <a:pt x="645299" y="80985"/>
                          <a:pt x="685800" y="84210"/>
                          <a:pt x="726141" y="88692"/>
                        </a:cubicBezTo>
                        <a:cubicBezTo>
                          <a:pt x="744071" y="93174"/>
                          <a:pt x="762160" y="97062"/>
                          <a:pt x="779930" y="102139"/>
                        </a:cubicBezTo>
                        <a:cubicBezTo>
                          <a:pt x="793559" y="106033"/>
                          <a:pt x="806434" y="112511"/>
                          <a:pt x="820271" y="115586"/>
                        </a:cubicBezTo>
                        <a:cubicBezTo>
                          <a:pt x="846887" y="121501"/>
                          <a:pt x="874217" y="123686"/>
                          <a:pt x="900953" y="129033"/>
                        </a:cubicBezTo>
                        <a:cubicBezTo>
                          <a:pt x="919075" y="132657"/>
                          <a:pt x="936971" y="137403"/>
                          <a:pt x="954741" y="142480"/>
                        </a:cubicBezTo>
                        <a:cubicBezTo>
                          <a:pt x="968370" y="146374"/>
                          <a:pt x="981032" y="154054"/>
                          <a:pt x="995082" y="155927"/>
                        </a:cubicBezTo>
                        <a:cubicBezTo>
                          <a:pt x="1048583" y="163060"/>
                          <a:pt x="1102769" y="163724"/>
                          <a:pt x="1156447" y="169374"/>
                        </a:cubicBezTo>
                        <a:cubicBezTo>
                          <a:pt x="1187968" y="172692"/>
                          <a:pt x="1219200" y="178339"/>
                          <a:pt x="1250577" y="182821"/>
                        </a:cubicBezTo>
                        <a:cubicBezTo>
                          <a:pt x="1329674" y="209187"/>
                          <a:pt x="1265450" y="190709"/>
                          <a:pt x="1398494" y="209715"/>
                        </a:cubicBezTo>
                        <a:cubicBezTo>
                          <a:pt x="1425485" y="213571"/>
                          <a:pt x="1452001" y="220959"/>
                          <a:pt x="1479177" y="223162"/>
                        </a:cubicBezTo>
                        <a:cubicBezTo>
                          <a:pt x="1814658" y="250363"/>
                          <a:pt x="1932782" y="251417"/>
                          <a:pt x="2259106" y="263503"/>
                        </a:cubicBezTo>
                        <a:cubicBezTo>
                          <a:pt x="2588280" y="296420"/>
                          <a:pt x="2143570" y="253948"/>
                          <a:pt x="2635624" y="290398"/>
                        </a:cubicBezTo>
                        <a:cubicBezTo>
                          <a:pt x="2676102" y="293396"/>
                          <a:pt x="2716336" y="299103"/>
                          <a:pt x="2756647" y="303845"/>
                        </a:cubicBezTo>
                        <a:cubicBezTo>
                          <a:pt x="2792538" y="308067"/>
                          <a:pt x="2828127" y="315573"/>
                          <a:pt x="2864224" y="317292"/>
                        </a:cubicBezTo>
                        <a:cubicBezTo>
                          <a:pt x="3016517" y="324544"/>
                          <a:pt x="3169024" y="326257"/>
                          <a:pt x="3321424" y="330739"/>
                        </a:cubicBezTo>
                        <a:cubicBezTo>
                          <a:pt x="3702504" y="361225"/>
                          <a:pt x="3545741" y="346447"/>
                          <a:pt x="3792071" y="371080"/>
                        </a:cubicBezTo>
                        <a:cubicBezTo>
                          <a:pt x="3939529" y="407945"/>
                          <a:pt x="3760612" y="366803"/>
                          <a:pt x="4087906" y="397974"/>
                        </a:cubicBezTo>
                        <a:cubicBezTo>
                          <a:pt x="4102017" y="399318"/>
                          <a:pt x="4114572" y="407691"/>
                          <a:pt x="4128247" y="411421"/>
                        </a:cubicBezTo>
                        <a:cubicBezTo>
                          <a:pt x="4133110" y="412747"/>
                          <a:pt x="4276802" y="450303"/>
                          <a:pt x="4303059" y="451762"/>
                        </a:cubicBezTo>
                        <a:cubicBezTo>
                          <a:pt x="4555511" y="465787"/>
                          <a:pt x="4604406" y="465209"/>
                          <a:pt x="4773706" y="465209"/>
                        </a:cubicBezTo>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25" name="Flowchart: Connector 124"/>
                  <p:cNvSpPr/>
                  <p:nvPr/>
                </p:nvSpPr>
                <p:spPr>
                  <a:xfrm>
                    <a:off x="4621810" y="4452664"/>
                    <a:ext cx="137751"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26" name="Flowchart: Connector 125"/>
                  <p:cNvSpPr/>
                  <p:nvPr/>
                </p:nvSpPr>
                <p:spPr>
                  <a:xfrm>
                    <a:off x="4591255" y="4891935"/>
                    <a:ext cx="172790"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28" name="Flowchart: Connector 127"/>
                  <p:cNvSpPr/>
                  <p:nvPr/>
                </p:nvSpPr>
                <p:spPr>
                  <a:xfrm>
                    <a:off x="4399831" y="5338482"/>
                    <a:ext cx="165997"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31" name="Flowchart: Connector 130"/>
                  <p:cNvSpPr/>
                  <p:nvPr/>
                </p:nvSpPr>
                <p:spPr>
                  <a:xfrm>
                    <a:off x="4881786" y="3748935"/>
                    <a:ext cx="137751"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33" name="Flowchart: Connector 132"/>
                  <p:cNvSpPr/>
                  <p:nvPr/>
                </p:nvSpPr>
                <p:spPr>
                  <a:xfrm>
                    <a:off x="1842247" y="1775012"/>
                    <a:ext cx="172790"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37" name="Flowchart: Connector 136"/>
                  <p:cNvSpPr/>
                  <p:nvPr/>
                </p:nvSpPr>
                <p:spPr>
                  <a:xfrm>
                    <a:off x="1653988" y="658906"/>
                    <a:ext cx="172790"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grpSp>
          </p:grpSp>
          <p:grpSp>
            <p:nvGrpSpPr>
              <p:cNvPr id="27" name="Group 32"/>
              <p:cNvGrpSpPr/>
              <p:nvPr/>
            </p:nvGrpSpPr>
            <p:grpSpPr>
              <a:xfrm>
                <a:off x="3844696" y="2166890"/>
                <a:ext cx="814265" cy="1102639"/>
                <a:chOff x="3832112" y="2120149"/>
                <a:chExt cx="814265" cy="1102639"/>
              </a:xfrm>
            </p:grpSpPr>
            <p:sp>
              <p:nvSpPr>
                <p:cNvPr id="5" name="Freeform 4"/>
                <p:cNvSpPr/>
                <p:nvPr/>
              </p:nvSpPr>
              <p:spPr>
                <a:xfrm rot="308307">
                  <a:off x="3996264" y="2250108"/>
                  <a:ext cx="519241" cy="102760"/>
                </a:xfrm>
                <a:custGeom>
                  <a:avLst/>
                  <a:gdLst>
                    <a:gd name="connsiteX0" fmla="*/ 0 w 574765"/>
                    <a:gd name="connsiteY0" fmla="*/ 78377 h 104595"/>
                    <a:gd name="connsiteX1" fmla="*/ 65314 w 574765"/>
                    <a:gd name="connsiteY1" fmla="*/ 65314 h 104595"/>
                    <a:gd name="connsiteX2" fmla="*/ 78377 w 574765"/>
                    <a:gd name="connsiteY2" fmla="*/ 26126 h 104595"/>
                    <a:gd name="connsiteX3" fmla="*/ 117565 w 574765"/>
                    <a:gd name="connsiteY3" fmla="*/ 0 h 104595"/>
                    <a:gd name="connsiteX4" fmla="*/ 209005 w 574765"/>
                    <a:gd name="connsiteY4" fmla="*/ 91440 h 104595"/>
                    <a:gd name="connsiteX5" fmla="*/ 235131 w 574765"/>
                    <a:gd name="connsiteY5" fmla="*/ 52251 h 104595"/>
                    <a:gd name="connsiteX6" fmla="*/ 248194 w 574765"/>
                    <a:gd name="connsiteY6" fmla="*/ 13063 h 104595"/>
                    <a:gd name="connsiteX7" fmla="*/ 287382 w 574765"/>
                    <a:gd name="connsiteY7" fmla="*/ 26126 h 104595"/>
                    <a:gd name="connsiteX8" fmla="*/ 378822 w 574765"/>
                    <a:gd name="connsiteY8" fmla="*/ 91440 h 104595"/>
                    <a:gd name="connsiteX9" fmla="*/ 418011 w 574765"/>
                    <a:gd name="connsiteY9" fmla="*/ 65314 h 104595"/>
                    <a:gd name="connsiteX10" fmla="*/ 431074 w 574765"/>
                    <a:gd name="connsiteY10" fmla="*/ 13063 h 104595"/>
                    <a:gd name="connsiteX11" fmla="*/ 483325 w 574765"/>
                    <a:gd name="connsiteY11" fmla="*/ 26126 h 104595"/>
                    <a:gd name="connsiteX12" fmla="*/ 548640 w 574765"/>
                    <a:gd name="connsiteY12" fmla="*/ 91440 h 104595"/>
                    <a:gd name="connsiteX13" fmla="*/ 574765 w 574765"/>
                    <a:gd name="connsiteY13" fmla="*/ 65314 h 104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4765" h="104595">
                      <a:moveTo>
                        <a:pt x="0" y="78377"/>
                      </a:moveTo>
                      <a:cubicBezTo>
                        <a:pt x="21771" y="74023"/>
                        <a:pt x="46840" y="77630"/>
                        <a:pt x="65314" y="65314"/>
                      </a:cubicBezTo>
                      <a:cubicBezTo>
                        <a:pt x="76771" y="57676"/>
                        <a:pt x="69775" y="36878"/>
                        <a:pt x="78377" y="26126"/>
                      </a:cubicBezTo>
                      <a:cubicBezTo>
                        <a:pt x="88184" y="13867"/>
                        <a:pt x="104502" y="8709"/>
                        <a:pt x="117565" y="0"/>
                      </a:cubicBezTo>
                      <a:cubicBezTo>
                        <a:pt x="177455" y="89834"/>
                        <a:pt x="140029" y="68447"/>
                        <a:pt x="209005" y="91440"/>
                      </a:cubicBezTo>
                      <a:cubicBezTo>
                        <a:pt x="217714" y="78377"/>
                        <a:pt x="228110" y="66293"/>
                        <a:pt x="235131" y="52251"/>
                      </a:cubicBezTo>
                      <a:cubicBezTo>
                        <a:pt x="241289" y="39935"/>
                        <a:pt x="235878" y="19221"/>
                        <a:pt x="248194" y="13063"/>
                      </a:cubicBezTo>
                      <a:cubicBezTo>
                        <a:pt x="260510" y="6905"/>
                        <a:pt x="274319" y="21772"/>
                        <a:pt x="287382" y="26126"/>
                      </a:cubicBezTo>
                      <a:cubicBezTo>
                        <a:pt x="334164" y="96299"/>
                        <a:pt x="315594" y="123054"/>
                        <a:pt x="378822" y="91440"/>
                      </a:cubicBezTo>
                      <a:cubicBezTo>
                        <a:pt x="392864" y="84419"/>
                        <a:pt x="404948" y="74023"/>
                        <a:pt x="418011" y="65314"/>
                      </a:cubicBezTo>
                      <a:cubicBezTo>
                        <a:pt x="422365" y="47897"/>
                        <a:pt x="415679" y="22300"/>
                        <a:pt x="431074" y="13063"/>
                      </a:cubicBezTo>
                      <a:cubicBezTo>
                        <a:pt x="446469" y="3826"/>
                        <a:pt x="468387" y="16167"/>
                        <a:pt x="483325" y="26126"/>
                      </a:cubicBezTo>
                      <a:cubicBezTo>
                        <a:pt x="509451" y="43543"/>
                        <a:pt x="505098" y="91440"/>
                        <a:pt x="548640" y="91440"/>
                      </a:cubicBezTo>
                      <a:cubicBezTo>
                        <a:pt x="560956" y="91440"/>
                        <a:pt x="566057" y="74023"/>
                        <a:pt x="574765" y="65314"/>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7" name="Freeform 6"/>
                <p:cNvSpPr/>
                <p:nvPr/>
              </p:nvSpPr>
              <p:spPr>
                <a:xfrm rot="21322781">
                  <a:off x="3994023" y="3120028"/>
                  <a:ext cx="519241" cy="102760"/>
                </a:xfrm>
                <a:custGeom>
                  <a:avLst/>
                  <a:gdLst>
                    <a:gd name="connsiteX0" fmla="*/ 0 w 574765"/>
                    <a:gd name="connsiteY0" fmla="*/ 78377 h 104595"/>
                    <a:gd name="connsiteX1" fmla="*/ 65314 w 574765"/>
                    <a:gd name="connsiteY1" fmla="*/ 65314 h 104595"/>
                    <a:gd name="connsiteX2" fmla="*/ 78377 w 574765"/>
                    <a:gd name="connsiteY2" fmla="*/ 26126 h 104595"/>
                    <a:gd name="connsiteX3" fmla="*/ 117565 w 574765"/>
                    <a:gd name="connsiteY3" fmla="*/ 0 h 104595"/>
                    <a:gd name="connsiteX4" fmla="*/ 209005 w 574765"/>
                    <a:gd name="connsiteY4" fmla="*/ 91440 h 104595"/>
                    <a:gd name="connsiteX5" fmla="*/ 235131 w 574765"/>
                    <a:gd name="connsiteY5" fmla="*/ 52251 h 104595"/>
                    <a:gd name="connsiteX6" fmla="*/ 248194 w 574765"/>
                    <a:gd name="connsiteY6" fmla="*/ 13063 h 104595"/>
                    <a:gd name="connsiteX7" fmla="*/ 287382 w 574765"/>
                    <a:gd name="connsiteY7" fmla="*/ 26126 h 104595"/>
                    <a:gd name="connsiteX8" fmla="*/ 378822 w 574765"/>
                    <a:gd name="connsiteY8" fmla="*/ 91440 h 104595"/>
                    <a:gd name="connsiteX9" fmla="*/ 418011 w 574765"/>
                    <a:gd name="connsiteY9" fmla="*/ 65314 h 104595"/>
                    <a:gd name="connsiteX10" fmla="*/ 431074 w 574765"/>
                    <a:gd name="connsiteY10" fmla="*/ 13063 h 104595"/>
                    <a:gd name="connsiteX11" fmla="*/ 483325 w 574765"/>
                    <a:gd name="connsiteY11" fmla="*/ 26126 h 104595"/>
                    <a:gd name="connsiteX12" fmla="*/ 548640 w 574765"/>
                    <a:gd name="connsiteY12" fmla="*/ 91440 h 104595"/>
                    <a:gd name="connsiteX13" fmla="*/ 574765 w 574765"/>
                    <a:gd name="connsiteY13" fmla="*/ 65314 h 104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4765" h="104595">
                      <a:moveTo>
                        <a:pt x="0" y="78377"/>
                      </a:moveTo>
                      <a:cubicBezTo>
                        <a:pt x="21771" y="74023"/>
                        <a:pt x="46840" y="77630"/>
                        <a:pt x="65314" y="65314"/>
                      </a:cubicBezTo>
                      <a:cubicBezTo>
                        <a:pt x="76771" y="57676"/>
                        <a:pt x="69775" y="36878"/>
                        <a:pt x="78377" y="26126"/>
                      </a:cubicBezTo>
                      <a:cubicBezTo>
                        <a:pt x="88184" y="13867"/>
                        <a:pt x="104502" y="8709"/>
                        <a:pt x="117565" y="0"/>
                      </a:cubicBezTo>
                      <a:cubicBezTo>
                        <a:pt x="177455" y="89834"/>
                        <a:pt x="140029" y="68447"/>
                        <a:pt x="209005" y="91440"/>
                      </a:cubicBezTo>
                      <a:cubicBezTo>
                        <a:pt x="217714" y="78377"/>
                        <a:pt x="228110" y="66293"/>
                        <a:pt x="235131" y="52251"/>
                      </a:cubicBezTo>
                      <a:cubicBezTo>
                        <a:pt x="241289" y="39935"/>
                        <a:pt x="235878" y="19221"/>
                        <a:pt x="248194" y="13063"/>
                      </a:cubicBezTo>
                      <a:cubicBezTo>
                        <a:pt x="260510" y="6905"/>
                        <a:pt x="274319" y="21772"/>
                        <a:pt x="287382" y="26126"/>
                      </a:cubicBezTo>
                      <a:cubicBezTo>
                        <a:pt x="334164" y="96299"/>
                        <a:pt x="315594" y="123054"/>
                        <a:pt x="378822" y="91440"/>
                      </a:cubicBezTo>
                      <a:cubicBezTo>
                        <a:pt x="392864" y="84419"/>
                        <a:pt x="404948" y="74023"/>
                        <a:pt x="418011" y="65314"/>
                      </a:cubicBezTo>
                      <a:cubicBezTo>
                        <a:pt x="422365" y="47897"/>
                        <a:pt x="415679" y="22300"/>
                        <a:pt x="431074" y="13063"/>
                      </a:cubicBezTo>
                      <a:cubicBezTo>
                        <a:pt x="446469" y="3826"/>
                        <a:pt x="468387" y="16167"/>
                        <a:pt x="483325" y="26126"/>
                      </a:cubicBezTo>
                      <a:cubicBezTo>
                        <a:pt x="509451" y="43543"/>
                        <a:pt x="505098" y="91440"/>
                        <a:pt x="548640" y="91440"/>
                      </a:cubicBezTo>
                      <a:cubicBezTo>
                        <a:pt x="560956" y="91440"/>
                        <a:pt x="566057" y="74023"/>
                        <a:pt x="574765" y="65314"/>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6" name="Freeform 5"/>
                <p:cNvSpPr/>
                <p:nvPr/>
              </p:nvSpPr>
              <p:spPr>
                <a:xfrm rot="308307">
                  <a:off x="3832112" y="2603235"/>
                  <a:ext cx="814265" cy="311156"/>
                </a:xfrm>
                <a:custGeom>
                  <a:avLst/>
                  <a:gdLst>
                    <a:gd name="connsiteX0" fmla="*/ 0 w 901337"/>
                    <a:gd name="connsiteY0" fmla="*/ 16271 h 316716"/>
                    <a:gd name="connsiteX1" fmla="*/ 65314 w 901337"/>
                    <a:gd name="connsiteY1" fmla="*/ 3208 h 316716"/>
                    <a:gd name="connsiteX2" fmla="*/ 130629 w 901337"/>
                    <a:gd name="connsiteY2" fmla="*/ 120773 h 316716"/>
                    <a:gd name="connsiteX3" fmla="*/ 182880 w 901337"/>
                    <a:gd name="connsiteY3" fmla="*/ 68522 h 316716"/>
                    <a:gd name="connsiteX4" fmla="*/ 222069 w 901337"/>
                    <a:gd name="connsiteY4" fmla="*/ 42396 h 316716"/>
                    <a:gd name="connsiteX5" fmla="*/ 248194 w 901337"/>
                    <a:gd name="connsiteY5" fmla="*/ 120773 h 316716"/>
                    <a:gd name="connsiteX6" fmla="*/ 261257 w 901337"/>
                    <a:gd name="connsiteY6" fmla="*/ 159962 h 316716"/>
                    <a:gd name="connsiteX7" fmla="*/ 300446 w 901337"/>
                    <a:gd name="connsiteY7" fmla="*/ 173025 h 316716"/>
                    <a:gd name="connsiteX8" fmla="*/ 326571 w 901337"/>
                    <a:gd name="connsiteY8" fmla="*/ 133836 h 316716"/>
                    <a:gd name="connsiteX9" fmla="*/ 339634 w 901337"/>
                    <a:gd name="connsiteY9" fmla="*/ 94648 h 316716"/>
                    <a:gd name="connsiteX10" fmla="*/ 391886 w 901337"/>
                    <a:gd name="connsiteY10" fmla="*/ 107711 h 316716"/>
                    <a:gd name="connsiteX11" fmla="*/ 418011 w 901337"/>
                    <a:gd name="connsiteY11" fmla="*/ 186088 h 316716"/>
                    <a:gd name="connsiteX12" fmla="*/ 431074 w 901337"/>
                    <a:gd name="connsiteY12" fmla="*/ 225276 h 316716"/>
                    <a:gd name="connsiteX13" fmla="*/ 470263 w 901337"/>
                    <a:gd name="connsiteY13" fmla="*/ 238339 h 316716"/>
                    <a:gd name="connsiteX14" fmla="*/ 522514 w 901337"/>
                    <a:gd name="connsiteY14" fmla="*/ 225276 h 316716"/>
                    <a:gd name="connsiteX15" fmla="*/ 561703 w 901337"/>
                    <a:gd name="connsiteY15" fmla="*/ 146899 h 316716"/>
                    <a:gd name="connsiteX16" fmla="*/ 600891 w 901337"/>
                    <a:gd name="connsiteY16" fmla="*/ 159962 h 316716"/>
                    <a:gd name="connsiteX17" fmla="*/ 613954 w 901337"/>
                    <a:gd name="connsiteY17" fmla="*/ 199151 h 316716"/>
                    <a:gd name="connsiteX18" fmla="*/ 679269 w 901337"/>
                    <a:gd name="connsiteY18" fmla="*/ 264465 h 316716"/>
                    <a:gd name="connsiteX19" fmla="*/ 731520 w 901337"/>
                    <a:gd name="connsiteY19" fmla="*/ 251402 h 316716"/>
                    <a:gd name="connsiteX20" fmla="*/ 744583 w 901337"/>
                    <a:gd name="connsiteY20" fmla="*/ 212213 h 316716"/>
                    <a:gd name="connsiteX21" fmla="*/ 783771 w 901337"/>
                    <a:gd name="connsiteY21" fmla="*/ 199151 h 316716"/>
                    <a:gd name="connsiteX22" fmla="*/ 849086 w 901337"/>
                    <a:gd name="connsiteY22" fmla="*/ 303653 h 316716"/>
                    <a:gd name="connsiteX23" fmla="*/ 901337 w 901337"/>
                    <a:gd name="connsiteY23" fmla="*/ 316716 h 316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01337" h="316716">
                      <a:moveTo>
                        <a:pt x="0" y="16271"/>
                      </a:moveTo>
                      <a:cubicBezTo>
                        <a:pt x="21771" y="11917"/>
                        <a:pt x="45905" y="-7574"/>
                        <a:pt x="65314" y="3208"/>
                      </a:cubicBezTo>
                      <a:cubicBezTo>
                        <a:pt x="102064" y="23625"/>
                        <a:pt x="117784" y="82238"/>
                        <a:pt x="130629" y="120773"/>
                      </a:cubicBezTo>
                      <a:cubicBezTo>
                        <a:pt x="216129" y="92274"/>
                        <a:pt x="132212" y="131857"/>
                        <a:pt x="182880" y="68522"/>
                      </a:cubicBezTo>
                      <a:cubicBezTo>
                        <a:pt x="192688" y="56263"/>
                        <a:pt x="209006" y="51105"/>
                        <a:pt x="222069" y="42396"/>
                      </a:cubicBezTo>
                      <a:lnTo>
                        <a:pt x="248194" y="120773"/>
                      </a:lnTo>
                      <a:cubicBezTo>
                        <a:pt x="252548" y="133836"/>
                        <a:pt x="248194" y="155608"/>
                        <a:pt x="261257" y="159962"/>
                      </a:cubicBezTo>
                      <a:lnTo>
                        <a:pt x="300446" y="173025"/>
                      </a:lnTo>
                      <a:cubicBezTo>
                        <a:pt x="309154" y="159962"/>
                        <a:pt x="319550" y="147878"/>
                        <a:pt x="326571" y="133836"/>
                      </a:cubicBezTo>
                      <a:cubicBezTo>
                        <a:pt x="332729" y="121520"/>
                        <a:pt x="326849" y="99762"/>
                        <a:pt x="339634" y="94648"/>
                      </a:cubicBezTo>
                      <a:cubicBezTo>
                        <a:pt x="356303" y="87981"/>
                        <a:pt x="374469" y="103357"/>
                        <a:pt x="391886" y="107711"/>
                      </a:cubicBezTo>
                      <a:lnTo>
                        <a:pt x="418011" y="186088"/>
                      </a:lnTo>
                      <a:cubicBezTo>
                        <a:pt x="422365" y="199151"/>
                        <a:pt x="418011" y="220922"/>
                        <a:pt x="431074" y="225276"/>
                      </a:cubicBezTo>
                      <a:lnTo>
                        <a:pt x="470263" y="238339"/>
                      </a:lnTo>
                      <a:cubicBezTo>
                        <a:pt x="487680" y="233985"/>
                        <a:pt x="507576" y="235235"/>
                        <a:pt x="522514" y="225276"/>
                      </a:cubicBezTo>
                      <a:cubicBezTo>
                        <a:pt x="544220" y="210805"/>
                        <a:pt x="554251" y="169254"/>
                        <a:pt x="561703" y="146899"/>
                      </a:cubicBezTo>
                      <a:cubicBezTo>
                        <a:pt x="574766" y="151253"/>
                        <a:pt x="591155" y="150226"/>
                        <a:pt x="600891" y="159962"/>
                      </a:cubicBezTo>
                      <a:cubicBezTo>
                        <a:pt x="610627" y="169699"/>
                        <a:pt x="607796" y="186835"/>
                        <a:pt x="613954" y="199151"/>
                      </a:cubicBezTo>
                      <a:cubicBezTo>
                        <a:pt x="635725" y="242693"/>
                        <a:pt x="640081" y="238340"/>
                        <a:pt x="679269" y="264465"/>
                      </a:cubicBezTo>
                      <a:cubicBezTo>
                        <a:pt x="696686" y="260111"/>
                        <a:pt x="717501" y="262617"/>
                        <a:pt x="731520" y="251402"/>
                      </a:cubicBezTo>
                      <a:cubicBezTo>
                        <a:pt x="742272" y="242800"/>
                        <a:pt x="734846" y="221950"/>
                        <a:pt x="744583" y="212213"/>
                      </a:cubicBezTo>
                      <a:cubicBezTo>
                        <a:pt x="754319" y="202477"/>
                        <a:pt x="770708" y="203505"/>
                        <a:pt x="783771" y="199151"/>
                      </a:cubicBezTo>
                      <a:cubicBezTo>
                        <a:pt x="814862" y="292422"/>
                        <a:pt x="786983" y="262253"/>
                        <a:pt x="849086" y="303653"/>
                      </a:cubicBezTo>
                      <a:cubicBezTo>
                        <a:pt x="897511" y="287512"/>
                        <a:pt x="882116" y="278276"/>
                        <a:pt x="901337" y="316716"/>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grpSp>
              <p:nvGrpSpPr>
                <p:cNvPr id="28" name="Group 3"/>
                <p:cNvGrpSpPr/>
                <p:nvPr/>
              </p:nvGrpSpPr>
              <p:grpSpPr>
                <a:xfrm rot="20743694">
                  <a:off x="4014627" y="2120149"/>
                  <a:ext cx="479939" cy="179652"/>
                  <a:chOff x="3906921" y="2724368"/>
                  <a:chExt cx="609603" cy="147573"/>
                </a:xfrm>
              </p:grpSpPr>
              <p:cxnSp>
                <p:nvCxnSpPr>
                  <p:cNvPr id="108" name="Straight Arrow Connector 107"/>
                  <p:cNvCxnSpPr/>
                  <p:nvPr/>
                </p:nvCxnSpPr>
                <p:spPr>
                  <a:xfrm>
                    <a:off x="3906921" y="2724368"/>
                    <a:ext cx="300561" cy="8184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2" name="Straight Arrow Connector 111"/>
                  <p:cNvCxnSpPr/>
                  <p:nvPr/>
                </p:nvCxnSpPr>
                <p:spPr>
                  <a:xfrm flipH="1" flipV="1">
                    <a:off x="4204544" y="2800573"/>
                    <a:ext cx="311980" cy="7136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9" name="Group 2"/>
                <p:cNvGrpSpPr/>
                <p:nvPr/>
              </p:nvGrpSpPr>
              <p:grpSpPr>
                <a:xfrm rot="518493">
                  <a:off x="3960628" y="2575955"/>
                  <a:ext cx="609601" cy="147572"/>
                  <a:chOff x="3928096" y="3330659"/>
                  <a:chExt cx="609601" cy="147572"/>
                </a:xfrm>
              </p:grpSpPr>
              <p:cxnSp>
                <p:nvCxnSpPr>
                  <p:cNvPr id="114" name="Straight Arrow Connector 113"/>
                  <p:cNvCxnSpPr/>
                  <p:nvPr/>
                </p:nvCxnSpPr>
                <p:spPr>
                  <a:xfrm>
                    <a:off x="3928096" y="3330659"/>
                    <a:ext cx="300561" cy="81841"/>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flipH="1" flipV="1">
                    <a:off x="4225717" y="3406863"/>
                    <a:ext cx="311980" cy="7136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30" name="Group 126"/>
                <p:cNvGrpSpPr/>
                <p:nvPr/>
              </p:nvGrpSpPr>
              <p:grpSpPr>
                <a:xfrm rot="20639001">
                  <a:off x="3984388" y="3040194"/>
                  <a:ext cx="461076" cy="58445"/>
                  <a:chOff x="3807535" y="3302663"/>
                  <a:chExt cx="595781" cy="48099"/>
                </a:xfrm>
              </p:grpSpPr>
              <p:cxnSp>
                <p:nvCxnSpPr>
                  <p:cNvPr id="129" name="Straight Arrow Connector 128"/>
                  <p:cNvCxnSpPr/>
                  <p:nvPr/>
                </p:nvCxnSpPr>
                <p:spPr>
                  <a:xfrm>
                    <a:off x="3807535" y="3302663"/>
                    <a:ext cx="300561" cy="26076"/>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0" name="Straight Arrow Connector 129"/>
                  <p:cNvCxnSpPr/>
                  <p:nvPr/>
                </p:nvCxnSpPr>
                <p:spPr>
                  <a:xfrm flipH="1" flipV="1">
                    <a:off x="4091338" y="3328022"/>
                    <a:ext cx="311978" cy="2274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grpSp>
        <p:grpSp>
          <p:nvGrpSpPr>
            <p:cNvPr id="31" name="Group 89"/>
            <p:cNvGrpSpPr/>
            <p:nvPr/>
          </p:nvGrpSpPr>
          <p:grpSpPr>
            <a:xfrm>
              <a:off x="3261359" y="4205923"/>
              <a:ext cx="2823809" cy="2186170"/>
              <a:chOff x="3776890" y="4319467"/>
              <a:chExt cx="2823809" cy="2186170"/>
            </a:xfrm>
          </p:grpSpPr>
          <p:grpSp>
            <p:nvGrpSpPr>
              <p:cNvPr id="33" name="Group 195"/>
              <p:cNvGrpSpPr>
                <a:grpSpLocks noChangeAspect="1"/>
              </p:cNvGrpSpPr>
              <p:nvPr/>
            </p:nvGrpSpPr>
            <p:grpSpPr>
              <a:xfrm rot="19798275">
                <a:off x="3776890" y="4319467"/>
                <a:ext cx="2823809" cy="2186170"/>
                <a:chOff x="771596" y="363221"/>
                <a:chExt cx="7504153" cy="6158753"/>
              </a:xfrm>
            </p:grpSpPr>
            <p:grpSp>
              <p:nvGrpSpPr>
                <p:cNvPr id="34" name="Group 196"/>
                <p:cNvGrpSpPr/>
                <p:nvPr/>
              </p:nvGrpSpPr>
              <p:grpSpPr>
                <a:xfrm>
                  <a:off x="771596" y="363221"/>
                  <a:ext cx="7504153" cy="6158753"/>
                  <a:chOff x="771596" y="363221"/>
                  <a:chExt cx="7504153" cy="6158753"/>
                </a:xfrm>
              </p:grpSpPr>
              <p:pic>
                <p:nvPicPr>
                  <p:cNvPr id="206" name="Picture 2"/>
                  <p:cNvPicPr>
                    <a:picLocks noChangeAspect="1" noChangeArrowheads="1"/>
                  </p:cNvPicPr>
                  <p:nvPr/>
                </p:nvPicPr>
                <p:blipFill rotWithShape="1">
                  <a:blip r:embed="rId3" cstate="print">
                    <a:extLst>
                      <a:ext uri="{28A0092B-C50C-407E-A947-70E740481C1C}">
                        <a14:useLocalDpi xmlns:mc="http://schemas.openxmlformats.org/markup-compatibility/2006" xmlns:mv="urn:schemas-microsoft-com:mac:vml" xmlns:a14="http://schemas.microsoft.com/office/drawing/2010/main" xmlns="" val="0"/>
                      </a:ext>
                    </a:extLst>
                  </a:blip>
                  <a:srcRect b="43425"/>
                  <a:stretch/>
                </p:blipFill>
                <p:spPr bwMode="auto">
                  <a:xfrm rot="289277">
                    <a:off x="1152674" y="635540"/>
                    <a:ext cx="7123075" cy="5601402"/>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sp>
                <p:nvSpPr>
                  <p:cNvPr id="207" name="Freeform 206"/>
                  <p:cNvSpPr/>
                  <p:nvPr/>
                </p:nvSpPr>
                <p:spPr>
                  <a:xfrm>
                    <a:off x="771596" y="363221"/>
                    <a:ext cx="7196053" cy="6158753"/>
                  </a:xfrm>
                  <a:custGeom>
                    <a:avLst/>
                    <a:gdLst>
                      <a:gd name="connsiteX0" fmla="*/ 753035 w 7196053"/>
                      <a:gd name="connsiteY0" fmla="*/ 67236 h 6158753"/>
                      <a:gd name="connsiteX1" fmla="*/ 685800 w 7196053"/>
                      <a:gd name="connsiteY1" fmla="*/ 53789 h 6158753"/>
                      <a:gd name="connsiteX2" fmla="*/ 605118 w 7196053"/>
                      <a:gd name="connsiteY2" fmla="*/ 26894 h 6158753"/>
                      <a:gd name="connsiteX3" fmla="*/ 510988 w 7196053"/>
                      <a:gd name="connsiteY3" fmla="*/ 0 h 6158753"/>
                      <a:gd name="connsiteX4" fmla="*/ 443753 w 7196053"/>
                      <a:gd name="connsiteY4" fmla="*/ 13447 h 6158753"/>
                      <a:gd name="connsiteX5" fmla="*/ 403412 w 7196053"/>
                      <a:gd name="connsiteY5" fmla="*/ 26894 h 6158753"/>
                      <a:gd name="connsiteX6" fmla="*/ 389965 w 7196053"/>
                      <a:gd name="connsiteY6" fmla="*/ 67236 h 6158753"/>
                      <a:gd name="connsiteX7" fmla="*/ 363071 w 7196053"/>
                      <a:gd name="connsiteY7" fmla="*/ 107577 h 6158753"/>
                      <a:gd name="connsiteX8" fmla="*/ 336177 w 7196053"/>
                      <a:gd name="connsiteY8" fmla="*/ 887506 h 6158753"/>
                      <a:gd name="connsiteX9" fmla="*/ 363071 w 7196053"/>
                      <a:gd name="connsiteY9" fmla="*/ 1317812 h 6158753"/>
                      <a:gd name="connsiteX10" fmla="*/ 389965 w 7196053"/>
                      <a:gd name="connsiteY10" fmla="*/ 1936377 h 6158753"/>
                      <a:gd name="connsiteX11" fmla="*/ 376518 w 7196053"/>
                      <a:gd name="connsiteY11" fmla="*/ 2339789 h 6158753"/>
                      <a:gd name="connsiteX12" fmla="*/ 363071 w 7196053"/>
                      <a:gd name="connsiteY12" fmla="*/ 2460812 h 6158753"/>
                      <a:gd name="connsiteX13" fmla="*/ 336177 w 7196053"/>
                      <a:gd name="connsiteY13" fmla="*/ 2501153 h 6158753"/>
                      <a:gd name="connsiteX14" fmla="*/ 322730 w 7196053"/>
                      <a:gd name="connsiteY14" fmla="*/ 2554941 h 6158753"/>
                      <a:gd name="connsiteX15" fmla="*/ 295835 w 7196053"/>
                      <a:gd name="connsiteY15" fmla="*/ 2635624 h 6158753"/>
                      <a:gd name="connsiteX16" fmla="*/ 268941 w 7196053"/>
                      <a:gd name="connsiteY16" fmla="*/ 2756647 h 6158753"/>
                      <a:gd name="connsiteX17" fmla="*/ 255494 w 7196053"/>
                      <a:gd name="connsiteY17" fmla="*/ 2823883 h 6158753"/>
                      <a:gd name="connsiteX18" fmla="*/ 215153 w 7196053"/>
                      <a:gd name="connsiteY18" fmla="*/ 2918012 h 6158753"/>
                      <a:gd name="connsiteX19" fmla="*/ 201706 w 7196053"/>
                      <a:gd name="connsiteY19" fmla="*/ 2958353 h 6158753"/>
                      <a:gd name="connsiteX20" fmla="*/ 188259 w 7196053"/>
                      <a:gd name="connsiteY20" fmla="*/ 3012141 h 6158753"/>
                      <a:gd name="connsiteX21" fmla="*/ 174812 w 7196053"/>
                      <a:gd name="connsiteY21" fmla="*/ 3052483 h 6158753"/>
                      <a:gd name="connsiteX22" fmla="*/ 161365 w 7196053"/>
                      <a:gd name="connsiteY22" fmla="*/ 3119718 h 6158753"/>
                      <a:gd name="connsiteX23" fmla="*/ 134471 w 7196053"/>
                      <a:gd name="connsiteY23" fmla="*/ 3200400 h 6158753"/>
                      <a:gd name="connsiteX24" fmla="*/ 121024 w 7196053"/>
                      <a:gd name="connsiteY24" fmla="*/ 3294530 h 6158753"/>
                      <a:gd name="connsiteX25" fmla="*/ 94130 w 7196053"/>
                      <a:gd name="connsiteY25" fmla="*/ 3429000 h 6158753"/>
                      <a:gd name="connsiteX26" fmla="*/ 67235 w 7196053"/>
                      <a:gd name="connsiteY26" fmla="*/ 3603812 h 6158753"/>
                      <a:gd name="connsiteX27" fmla="*/ 40341 w 7196053"/>
                      <a:gd name="connsiteY27" fmla="*/ 3899647 h 6158753"/>
                      <a:gd name="connsiteX28" fmla="*/ 26894 w 7196053"/>
                      <a:gd name="connsiteY28" fmla="*/ 4034118 h 6158753"/>
                      <a:gd name="connsiteX29" fmla="*/ 0 w 7196053"/>
                      <a:gd name="connsiteY29" fmla="*/ 4276165 h 6158753"/>
                      <a:gd name="connsiteX30" fmla="*/ 26894 w 7196053"/>
                      <a:gd name="connsiteY30" fmla="*/ 4881283 h 6158753"/>
                      <a:gd name="connsiteX31" fmla="*/ 40341 w 7196053"/>
                      <a:gd name="connsiteY31" fmla="*/ 4921624 h 6158753"/>
                      <a:gd name="connsiteX32" fmla="*/ 67235 w 7196053"/>
                      <a:gd name="connsiteY32" fmla="*/ 5069541 h 6158753"/>
                      <a:gd name="connsiteX33" fmla="*/ 107577 w 7196053"/>
                      <a:gd name="connsiteY33" fmla="*/ 5163671 h 6158753"/>
                      <a:gd name="connsiteX34" fmla="*/ 147918 w 7196053"/>
                      <a:gd name="connsiteY34" fmla="*/ 5325036 h 6158753"/>
                      <a:gd name="connsiteX35" fmla="*/ 201706 w 7196053"/>
                      <a:gd name="connsiteY35" fmla="*/ 5419165 h 6158753"/>
                      <a:gd name="connsiteX36" fmla="*/ 215153 w 7196053"/>
                      <a:gd name="connsiteY36" fmla="*/ 5459506 h 6158753"/>
                      <a:gd name="connsiteX37" fmla="*/ 228600 w 7196053"/>
                      <a:gd name="connsiteY37" fmla="*/ 5513294 h 6158753"/>
                      <a:gd name="connsiteX38" fmla="*/ 255494 w 7196053"/>
                      <a:gd name="connsiteY38" fmla="*/ 5553636 h 6158753"/>
                      <a:gd name="connsiteX39" fmla="*/ 295835 w 7196053"/>
                      <a:gd name="connsiteY39" fmla="*/ 5674659 h 6158753"/>
                      <a:gd name="connsiteX40" fmla="*/ 309283 w 7196053"/>
                      <a:gd name="connsiteY40" fmla="*/ 5715000 h 6158753"/>
                      <a:gd name="connsiteX41" fmla="*/ 336177 w 7196053"/>
                      <a:gd name="connsiteY41" fmla="*/ 5755341 h 6158753"/>
                      <a:gd name="connsiteX42" fmla="*/ 389965 w 7196053"/>
                      <a:gd name="connsiteY42" fmla="*/ 5849471 h 6158753"/>
                      <a:gd name="connsiteX43" fmla="*/ 430306 w 7196053"/>
                      <a:gd name="connsiteY43" fmla="*/ 5876365 h 6158753"/>
                      <a:gd name="connsiteX44" fmla="*/ 470647 w 7196053"/>
                      <a:gd name="connsiteY44" fmla="*/ 5930153 h 6158753"/>
                      <a:gd name="connsiteX45" fmla="*/ 551330 w 7196053"/>
                      <a:gd name="connsiteY45" fmla="*/ 5970494 h 6158753"/>
                      <a:gd name="connsiteX46" fmla="*/ 591671 w 7196053"/>
                      <a:gd name="connsiteY46" fmla="*/ 5997389 h 6158753"/>
                      <a:gd name="connsiteX47" fmla="*/ 632012 w 7196053"/>
                      <a:gd name="connsiteY47" fmla="*/ 6010836 h 6158753"/>
                      <a:gd name="connsiteX48" fmla="*/ 1465730 w 7196053"/>
                      <a:gd name="connsiteY48" fmla="*/ 6024283 h 6158753"/>
                      <a:gd name="connsiteX49" fmla="*/ 1519518 w 7196053"/>
                      <a:gd name="connsiteY49" fmla="*/ 6037730 h 6158753"/>
                      <a:gd name="connsiteX50" fmla="*/ 2164977 w 7196053"/>
                      <a:gd name="connsiteY50" fmla="*/ 6064624 h 6158753"/>
                      <a:gd name="connsiteX51" fmla="*/ 3818965 w 7196053"/>
                      <a:gd name="connsiteY51" fmla="*/ 6051177 h 6158753"/>
                      <a:gd name="connsiteX52" fmla="*/ 4948518 w 7196053"/>
                      <a:gd name="connsiteY52" fmla="*/ 6051177 h 6158753"/>
                      <a:gd name="connsiteX53" fmla="*/ 5029200 w 7196053"/>
                      <a:gd name="connsiteY53" fmla="*/ 6078071 h 6158753"/>
                      <a:gd name="connsiteX54" fmla="*/ 5069541 w 7196053"/>
                      <a:gd name="connsiteY54" fmla="*/ 6091518 h 6158753"/>
                      <a:gd name="connsiteX55" fmla="*/ 5177118 w 7196053"/>
                      <a:gd name="connsiteY55" fmla="*/ 6104965 h 6158753"/>
                      <a:gd name="connsiteX56" fmla="*/ 5338483 w 7196053"/>
                      <a:gd name="connsiteY56" fmla="*/ 6118412 h 6158753"/>
                      <a:gd name="connsiteX57" fmla="*/ 5459506 w 7196053"/>
                      <a:gd name="connsiteY57" fmla="*/ 6131859 h 6158753"/>
                      <a:gd name="connsiteX58" fmla="*/ 5688106 w 7196053"/>
                      <a:gd name="connsiteY58" fmla="*/ 6158753 h 6158753"/>
                      <a:gd name="connsiteX59" fmla="*/ 6615953 w 7196053"/>
                      <a:gd name="connsiteY59" fmla="*/ 6145306 h 6158753"/>
                      <a:gd name="connsiteX60" fmla="*/ 6696635 w 7196053"/>
                      <a:gd name="connsiteY60" fmla="*/ 6104965 h 6158753"/>
                      <a:gd name="connsiteX61" fmla="*/ 6736977 w 7196053"/>
                      <a:gd name="connsiteY61" fmla="*/ 6091518 h 6158753"/>
                      <a:gd name="connsiteX62" fmla="*/ 6817659 w 7196053"/>
                      <a:gd name="connsiteY62" fmla="*/ 6037730 h 6158753"/>
                      <a:gd name="connsiteX63" fmla="*/ 6898341 w 7196053"/>
                      <a:gd name="connsiteY63" fmla="*/ 6010836 h 6158753"/>
                      <a:gd name="connsiteX64" fmla="*/ 6925235 w 7196053"/>
                      <a:gd name="connsiteY64" fmla="*/ 5983941 h 6158753"/>
                      <a:gd name="connsiteX65" fmla="*/ 6911788 w 7196053"/>
                      <a:gd name="connsiteY65" fmla="*/ 5903259 h 6158753"/>
                      <a:gd name="connsiteX66" fmla="*/ 6898341 w 7196053"/>
                      <a:gd name="connsiteY66" fmla="*/ 5809130 h 6158753"/>
                      <a:gd name="connsiteX67" fmla="*/ 6884894 w 7196053"/>
                      <a:gd name="connsiteY67" fmla="*/ 5755341 h 6158753"/>
                      <a:gd name="connsiteX68" fmla="*/ 6871447 w 7196053"/>
                      <a:gd name="connsiteY68" fmla="*/ 5688106 h 6158753"/>
                      <a:gd name="connsiteX69" fmla="*/ 6844553 w 7196053"/>
                      <a:gd name="connsiteY69" fmla="*/ 5647765 h 6158753"/>
                      <a:gd name="connsiteX70" fmla="*/ 6817659 w 7196053"/>
                      <a:gd name="connsiteY70" fmla="*/ 5567083 h 6158753"/>
                      <a:gd name="connsiteX71" fmla="*/ 6790765 w 7196053"/>
                      <a:gd name="connsiteY71" fmla="*/ 5486400 h 6158753"/>
                      <a:gd name="connsiteX72" fmla="*/ 6777318 w 7196053"/>
                      <a:gd name="connsiteY72" fmla="*/ 5446059 h 6158753"/>
                      <a:gd name="connsiteX73" fmla="*/ 6763871 w 7196053"/>
                      <a:gd name="connsiteY73" fmla="*/ 5392271 h 6158753"/>
                      <a:gd name="connsiteX74" fmla="*/ 6790765 w 7196053"/>
                      <a:gd name="connsiteY74" fmla="*/ 4706471 h 6158753"/>
                      <a:gd name="connsiteX75" fmla="*/ 6804212 w 7196053"/>
                      <a:gd name="connsiteY75" fmla="*/ 4518212 h 6158753"/>
                      <a:gd name="connsiteX76" fmla="*/ 6831106 w 7196053"/>
                      <a:gd name="connsiteY76" fmla="*/ 4329953 h 6158753"/>
                      <a:gd name="connsiteX77" fmla="*/ 6817659 w 7196053"/>
                      <a:gd name="connsiteY77" fmla="*/ 3012141 h 6158753"/>
                      <a:gd name="connsiteX78" fmla="*/ 6804212 w 7196053"/>
                      <a:gd name="connsiteY78" fmla="*/ 2877671 h 6158753"/>
                      <a:gd name="connsiteX79" fmla="*/ 6817659 w 7196053"/>
                      <a:gd name="connsiteY79" fmla="*/ 2487706 h 6158753"/>
                      <a:gd name="connsiteX80" fmla="*/ 6831106 w 7196053"/>
                      <a:gd name="connsiteY80" fmla="*/ 2433918 h 6158753"/>
                      <a:gd name="connsiteX81" fmla="*/ 6844553 w 7196053"/>
                      <a:gd name="connsiteY81" fmla="*/ 2366683 h 6158753"/>
                      <a:gd name="connsiteX82" fmla="*/ 6858000 w 7196053"/>
                      <a:gd name="connsiteY82" fmla="*/ 2232212 h 6158753"/>
                      <a:gd name="connsiteX83" fmla="*/ 6898341 w 7196053"/>
                      <a:gd name="connsiteY83" fmla="*/ 2111189 h 6158753"/>
                      <a:gd name="connsiteX84" fmla="*/ 6938683 w 7196053"/>
                      <a:gd name="connsiteY84" fmla="*/ 1976718 h 6158753"/>
                      <a:gd name="connsiteX85" fmla="*/ 6965577 w 7196053"/>
                      <a:gd name="connsiteY85" fmla="*/ 1922930 h 6158753"/>
                      <a:gd name="connsiteX86" fmla="*/ 6979024 w 7196053"/>
                      <a:gd name="connsiteY86" fmla="*/ 1882589 h 6158753"/>
                      <a:gd name="connsiteX87" fmla="*/ 7032812 w 7196053"/>
                      <a:gd name="connsiteY87" fmla="*/ 1801906 h 6158753"/>
                      <a:gd name="connsiteX88" fmla="*/ 7073153 w 7196053"/>
                      <a:gd name="connsiteY88" fmla="*/ 1707777 h 6158753"/>
                      <a:gd name="connsiteX89" fmla="*/ 7113494 w 7196053"/>
                      <a:gd name="connsiteY89" fmla="*/ 1627094 h 6158753"/>
                      <a:gd name="connsiteX90" fmla="*/ 7126941 w 7196053"/>
                      <a:gd name="connsiteY90" fmla="*/ 1573306 h 6158753"/>
                      <a:gd name="connsiteX91" fmla="*/ 7153835 w 7196053"/>
                      <a:gd name="connsiteY91" fmla="*/ 1519518 h 6158753"/>
                      <a:gd name="connsiteX92" fmla="*/ 7167283 w 7196053"/>
                      <a:gd name="connsiteY92" fmla="*/ 1438836 h 6158753"/>
                      <a:gd name="connsiteX93" fmla="*/ 7180730 w 7196053"/>
                      <a:gd name="connsiteY93" fmla="*/ 1385047 h 6158753"/>
                      <a:gd name="connsiteX94" fmla="*/ 7180730 w 7196053"/>
                      <a:gd name="connsiteY94" fmla="*/ 833718 h 6158753"/>
                      <a:gd name="connsiteX95" fmla="*/ 7140388 w 7196053"/>
                      <a:gd name="connsiteY95" fmla="*/ 699247 h 6158753"/>
                      <a:gd name="connsiteX96" fmla="*/ 7113494 w 7196053"/>
                      <a:gd name="connsiteY96" fmla="*/ 564777 h 6158753"/>
                      <a:gd name="connsiteX97" fmla="*/ 7100047 w 7196053"/>
                      <a:gd name="connsiteY97" fmla="*/ 524436 h 6158753"/>
                      <a:gd name="connsiteX98" fmla="*/ 6992471 w 7196053"/>
                      <a:gd name="connsiteY98" fmla="*/ 470647 h 6158753"/>
                      <a:gd name="connsiteX99" fmla="*/ 6952130 w 7196053"/>
                      <a:gd name="connsiteY99" fmla="*/ 457200 h 6158753"/>
                      <a:gd name="connsiteX100" fmla="*/ 6911788 w 7196053"/>
                      <a:gd name="connsiteY100" fmla="*/ 443753 h 6158753"/>
                      <a:gd name="connsiteX101" fmla="*/ 6669741 w 7196053"/>
                      <a:gd name="connsiteY101" fmla="*/ 457200 h 6158753"/>
                      <a:gd name="connsiteX102" fmla="*/ 6575612 w 7196053"/>
                      <a:gd name="connsiteY102" fmla="*/ 470647 h 6158753"/>
                      <a:gd name="connsiteX103" fmla="*/ 6494930 w 7196053"/>
                      <a:gd name="connsiteY103" fmla="*/ 484094 h 6158753"/>
                      <a:gd name="connsiteX104" fmla="*/ 6145306 w 7196053"/>
                      <a:gd name="connsiteY104" fmla="*/ 497541 h 6158753"/>
                      <a:gd name="connsiteX105" fmla="*/ 6064624 w 7196053"/>
                      <a:gd name="connsiteY105" fmla="*/ 510989 h 6158753"/>
                      <a:gd name="connsiteX106" fmla="*/ 6024283 w 7196053"/>
                      <a:gd name="connsiteY106" fmla="*/ 524436 h 6158753"/>
                      <a:gd name="connsiteX107" fmla="*/ 5916706 w 7196053"/>
                      <a:gd name="connsiteY107" fmla="*/ 537883 h 6158753"/>
                      <a:gd name="connsiteX108" fmla="*/ 5795683 w 7196053"/>
                      <a:gd name="connsiteY108" fmla="*/ 578224 h 6158753"/>
                      <a:gd name="connsiteX109" fmla="*/ 5755341 w 7196053"/>
                      <a:gd name="connsiteY109" fmla="*/ 591671 h 6158753"/>
                      <a:gd name="connsiteX110" fmla="*/ 5715000 w 7196053"/>
                      <a:gd name="connsiteY110" fmla="*/ 618565 h 6158753"/>
                      <a:gd name="connsiteX111" fmla="*/ 5701553 w 7196053"/>
                      <a:gd name="connsiteY111" fmla="*/ 658906 h 6158753"/>
                      <a:gd name="connsiteX112" fmla="*/ 5674659 w 7196053"/>
                      <a:gd name="connsiteY112" fmla="*/ 699247 h 6158753"/>
                      <a:gd name="connsiteX113" fmla="*/ 5661212 w 7196053"/>
                      <a:gd name="connsiteY113" fmla="*/ 874059 h 6158753"/>
                      <a:gd name="connsiteX114" fmla="*/ 5674659 w 7196053"/>
                      <a:gd name="connsiteY114" fmla="*/ 914400 h 6158753"/>
                      <a:gd name="connsiteX115" fmla="*/ 5661212 w 7196053"/>
                      <a:gd name="connsiteY115" fmla="*/ 954741 h 6158753"/>
                      <a:gd name="connsiteX116" fmla="*/ 5580530 w 7196053"/>
                      <a:gd name="connsiteY116" fmla="*/ 995083 h 6158753"/>
                      <a:gd name="connsiteX117" fmla="*/ 5499847 w 7196053"/>
                      <a:gd name="connsiteY117" fmla="*/ 1156447 h 6158753"/>
                      <a:gd name="connsiteX118" fmla="*/ 5472953 w 7196053"/>
                      <a:gd name="connsiteY118" fmla="*/ 1196789 h 6158753"/>
                      <a:gd name="connsiteX119" fmla="*/ 5432612 w 7196053"/>
                      <a:gd name="connsiteY119" fmla="*/ 1210236 h 6158753"/>
                      <a:gd name="connsiteX120" fmla="*/ 5392271 w 7196053"/>
                      <a:gd name="connsiteY120" fmla="*/ 1290918 h 6158753"/>
                      <a:gd name="connsiteX121" fmla="*/ 5351930 w 7196053"/>
                      <a:gd name="connsiteY121" fmla="*/ 1371600 h 6158753"/>
                      <a:gd name="connsiteX122" fmla="*/ 5298141 w 7196053"/>
                      <a:gd name="connsiteY122" fmla="*/ 1425389 h 6158753"/>
                      <a:gd name="connsiteX123" fmla="*/ 5244353 w 7196053"/>
                      <a:gd name="connsiteY123" fmla="*/ 1492624 h 6158753"/>
                      <a:gd name="connsiteX124" fmla="*/ 5190565 w 7196053"/>
                      <a:gd name="connsiteY124" fmla="*/ 1573306 h 6158753"/>
                      <a:gd name="connsiteX125" fmla="*/ 5163671 w 7196053"/>
                      <a:gd name="connsiteY125" fmla="*/ 1613647 h 6158753"/>
                      <a:gd name="connsiteX126" fmla="*/ 5123330 w 7196053"/>
                      <a:gd name="connsiteY126" fmla="*/ 1694330 h 6158753"/>
                      <a:gd name="connsiteX127" fmla="*/ 5082988 w 7196053"/>
                      <a:gd name="connsiteY127" fmla="*/ 1761565 h 6158753"/>
                      <a:gd name="connsiteX128" fmla="*/ 5015753 w 7196053"/>
                      <a:gd name="connsiteY128" fmla="*/ 1882589 h 6158753"/>
                      <a:gd name="connsiteX129" fmla="*/ 4988859 w 7196053"/>
                      <a:gd name="connsiteY129" fmla="*/ 1922930 h 6158753"/>
                      <a:gd name="connsiteX130" fmla="*/ 4975412 w 7196053"/>
                      <a:gd name="connsiteY130" fmla="*/ 1963271 h 6158753"/>
                      <a:gd name="connsiteX131" fmla="*/ 4921624 w 7196053"/>
                      <a:gd name="connsiteY131" fmla="*/ 2043953 h 6158753"/>
                      <a:gd name="connsiteX132" fmla="*/ 4908177 w 7196053"/>
                      <a:gd name="connsiteY132" fmla="*/ 2084294 h 6158753"/>
                      <a:gd name="connsiteX133" fmla="*/ 4854388 w 7196053"/>
                      <a:gd name="connsiteY133" fmla="*/ 2138083 h 6158753"/>
                      <a:gd name="connsiteX134" fmla="*/ 4840941 w 7196053"/>
                      <a:gd name="connsiteY134" fmla="*/ 2178424 h 6158753"/>
                      <a:gd name="connsiteX135" fmla="*/ 4787153 w 7196053"/>
                      <a:gd name="connsiteY135" fmla="*/ 2259106 h 6158753"/>
                      <a:gd name="connsiteX136" fmla="*/ 4746812 w 7196053"/>
                      <a:gd name="connsiteY136" fmla="*/ 2339789 h 6158753"/>
                      <a:gd name="connsiteX137" fmla="*/ 4719918 w 7196053"/>
                      <a:gd name="connsiteY137" fmla="*/ 2420471 h 6158753"/>
                      <a:gd name="connsiteX138" fmla="*/ 4693024 w 7196053"/>
                      <a:gd name="connsiteY138" fmla="*/ 2460812 h 6158753"/>
                      <a:gd name="connsiteX139" fmla="*/ 4666130 w 7196053"/>
                      <a:gd name="connsiteY139" fmla="*/ 2541494 h 6158753"/>
                      <a:gd name="connsiteX140" fmla="*/ 4652683 w 7196053"/>
                      <a:gd name="connsiteY140" fmla="*/ 2581836 h 6158753"/>
                      <a:gd name="connsiteX141" fmla="*/ 4625788 w 7196053"/>
                      <a:gd name="connsiteY141" fmla="*/ 2608730 h 6158753"/>
                      <a:gd name="connsiteX142" fmla="*/ 4585447 w 7196053"/>
                      <a:gd name="connsiteY142" fmla="*/ 2729753 h 6158753"/>
                      <a:gd name="connsiteX143" fmla="*/ 4572000 w 7196053"/>
                      <a:gd name="connsiteY143" fmla="*/ 2770094 h 6158753"/>
                      <a:gd name="connsiteX144" fmla="*/ 4545106 w 7196053"/>
                      <a:gd name="connsiteY144" fmla="*/ 2796989 h 6158753"/>
                      <a:gd name="connsiteX145" fmla="*/ 4504765 w 7196053"/>
                      <a:gd name="connsiteY145" fmla="*/ 2918012 h 6158753"/>
                      <a:gd name="connsiteX146" fmla="*/ 4491318 w 7196053"/>
                      <a:gd name="connsiteY146" fmla="*/ 2958353 h 6158753"/>
                      <a:gd name="connsiteX147" fmla="*/ 4477871 w 7196053"/>
                      <a:gd name="connsiteY147" fmla="*/ 2998694 h 6158753"/>
                      <a:gd name="connsiteX148" fmla="*/ 4450977 w 7196053"/>
                      <a:gd name="connsiteY148" fmla="*/ 3025589 h 6158753"/>
                      <a:gd name="connsiteX149" fmla="*/ 4424083 w 7196053"/>
                      <a:gd name="connsiteY149" fmla="*/ 3133165 h 6158753"/>
                      <a:gd name="connsiteX150" fmla="*/ 4397188 w 7196053"/>
                      <a:gd name="connsiteY150" fmla="*/ 3213847 h 6158753"/>
                      <a:gd name="connsiteX151" fmla="*/ 4383741 w 7196053"/>
                      <a:gd name="connsiteY151" fmla="*/ 3254189 h 6158753"/>
                      <a:gd name="connsiteX152" fmla="*/ 4316506 w 7196053"/>
                      <a:gd name="connsiteY152" fmla="*/ 3455894 h 6158753"/>
                      <a:gd name="connsiteX153" fmla="*/ 4303059 w 7196053"/>
                      <a:gd name="connsiteY153" fmla="*/ 3496236 h 6158753"/>
                      <a:gd name="connsiteX154" fmla="*/ 4289612 w 7196053"/>
                      <a:gd name="connsiteY154" fmla="*/ 3536577 h 6158753"/>
                      <a:gd name="connsiteX155" fmla="*/ 4276165 w 7196053"/>
                      <a:gd name="connsiteY155" fmla="*/ 3590365 h 6158753"/>
                      <a:gd name="connsiteX156" fmla="*/ 4249271 w 7196053"/>
                      <a:gd name="connsiteY156" fmla="*/ 3671047 h 6158753"/>
                      <a:gd name="connsiteX157" fmla="*/ 4235824 w 7196053"/>
                      <a:gd name="connsiteY157" fmla="*/ 3711389 h 6158753"/>
                      <a:gd name="connsiteX158" fmla="*/ 4168588 w 7196053"/>
                      <a:gd name="connsiteY158" fmla="*/ 3913094 h 6158753"/>
                      <a:gd name="connsiteX159" fmla="*/ 4128247 w 7196053"/>
                      <a:gd name="connsiteY159" fmla="*/ 4034118 h 6158753"/>
                      <a:gd name="connsiteX160" fmla="*/ 4114800 w 7196053"/>
                      <a:gd name="connsiteY160" fmla="*/ 4074459 h 6158753"/>
                      <a:gd name="connsiteX161" fmla="*/ 4101353 w 7196053"/>
                      <a:gd name="connsiteY161" fmla="*/ 4114800 h 6158753"/>
                      <a:gd name="connsiteX162" fmla="*/ 4061012 w 7196053"/>
                      <a:gd name="connsiteY162" fmla="*/ 4249271 h 6158753"/>
                      <a:gd name="connsiteX163" fmla="*/ 4034118 w 7196053"/>
                      <a:gd name="connsiteY163" fmla="*/ 4289612 h 6158753"/>
                      <a:gd name="connsiteX164" fmla="*/ 4047565 w 7196053"/>
                      <a:gd name="connsiteY164" fmla="*/ 4397189 h 6158753"/>
                      <a:gd name="connsiteX165" fmla="*/ 4087906 w 7196053"/>
                      <a:gd name="connsiteY165" fmla="*/ 4410636 h 6158753"/>
                      <a:gd name="connsiteX166" fmla="*/ 4141694 w 7196053"/>
                      <a:gd name="connsiteY166" fmla="*/ 4424083 h 6158753"/>
                      <a:gd name="connsiteX167" fmla="*/ 4249271 w 7196053"/>
                      <a:gd name="connsiteY167" fmla="*/ 4410636 h 6158753"/>
                      <a:gd name="connsiteX168" fmla="*/ 4289612 w 7196053"/>
                      <a:gd name="connsiteY168" fmla="*/ 4397189 h 6158753"/>
                      <a:gd name="connsiteX169" fmla="*/ 4303059 w 7196053"/>
                      <a:gd name="connsiteY169" fmla="*/ 4356847 h 6158753"/>
                      <a:gd name="connsiteX170" fmla="*/ 4383741 w 7196053"/>
                      <a:gd name="connsiteY170" fmla="*/ 4329953 h 6158753"/>
                      <a:gd name="connsiteX171" fmla="*/ 4464424 w 7196053"/>
                      <a:gd name="connsiteY171" fmla="*/ 4276165 h 6158753"/>
                      <a:gd name="connsiteX172" fmla="*/ 4491318 w 7196053"/>
                      <a:gd name="connsiteY172" fmla="*/ 4235824 h 6158753"/>
                      <a:gd name="connsiteX173" fmla="*/ 4558553 w 7196053"/>
                      <a:gd name="connsiteY173" fmla="*/ 4168589 h 6158753"/>
                      <a:gd name="connsiteX174" fmla="*/ 4612341 w 7196053"/>
                      <a:gd name="connsiteY174" fmla="*/ 4101353 h 6158753"/>
                      <a:gd name="connsiteX175" fmla="*/ 4625788 w 7196053"/>
                      <a:gd name="connsiteY175" fmla="*/ 4061012 h 6158753"/>
                      <a:gd name="connsiteX176" fmla="*/ 4652683 w 7196053"/>
                      <a:gd name="connsiteY176" fmla="*/ 4034118 h 6158753"/>
                      <a:gd name="connsiteX177" fmla="*/ 4706471 w 7196053"/>
                      <a:gd name="connsiteY177" fmla="*/ 3926541 h 6158753"/>
                      <a:gd name="connsiteX178" fmla="*/ 4760259 w 7196053"/>
                      <a:gd name="connsiteY178" fmla="*/ 3859306 h 6158753"/>
                      <a:gd name="connsiteX179" fmla="*/ 4827494 w 7196053"/>
                      <a:gd name="connsiteY179" fmla="*/ 3792071 h 6158753"/>
                      <a:gd name="connsiteX180" fmla="*/ 4894730 w 7196053"/>
                      <a:gd name="connsiteY180" fmla="*/ 3738283 h 6158753"/>
                      <a:gd name="connsiteX181" fmla="*/ 4921624 w 7196053"/>
                      <a:gd name="connsiteY181" fmla="*/ 3697941 h 6158753"/>
                      <a:gd name="connsiteX182" fmla="*/ 4961965 w 7196053"/>
                      <a:gd name="connsiteY182" fmla="*/ 3684494 h 6158753"/>
                      <a:gd name="connsiteX183" fmla="*/ 5042647 w 7196053"/>
                      <a:gd name="connsiteY183" fmla="*/ 3630706 h 6158753"/>
                      <a:gd name="connsiteX184" fmla="*/ 5082988 w 7196053"/>
                      <a:gd name="connsiteY184" fmla="*/ 3603812 h 6158753"/>
                      <a:gd name="connsiteX185" fmla="*/ 5109883 w 7196053"/>
                      <a:gd name="connsiteY185" fmla="*/ 3576918 h 6158753"/>
                      <a:gd name="connsiteX186" fmla="*/ 5150224 w 7196053"/>
                      <a:gd name="connsiteY186" fmla="*/ 3563471 h 6158753"/>
                      <a:gd name="connsiteX187" fmla="*/ 5271247 w 7196053"/>
                      <a:gd name="connsiteY187" fmla="*/ 3496236 h 6158753"/>
                      <a:gd name="connsiteX188" fmla="*/ 5338483 w 7196053"/>
                      <a:gd name="connsiteY188" fmla="*/ 3455894 h 6158753"/>
                      <a:gd name="connsiteX189" fmla="*/ 5378824 w 7196053"/>
                      <a:gd name="connsiteY189" fmla="*/ 3429000 h 6158753"/>
                      <a:gd name="connsiteX190" fmla="*/ 5486400 w 7196053"/>
                      <a:gd name="connsiteY190" fmla="*/ 3402106 h 6158753"/>
                      <a:gd name="connsiteX191" fmla="*/ 5567083 w 7196053"/>
                      <a:gd name="connsiteY191" fmla="*/ 3375212 h 6158753"/>
                      <a:gd name="connsiteX192" fmla="*/ 5607424 w 7196053"/>
                      <a:gd name="connsiteY192" fmla="*/ 3361765 h 6158753"/>
                      <a:gd name="connsiteX193" fmla="*/ 5688106 w 7196053"/>
                      <a:gd name="connsiteY193" fmla="*/ 3307977 h 6158753"/>
                      <a:gd name="connsiteX194" fmla="*/ 5728447 w 7196053"/>
                      <a:gd name="connsiteY194" fmla="*/ 3294530 h 6158753"/>
                      <a:gd name="connsiteX195" fmla="*/ 5768788 w 7196053"/>
                      <a:gd name="connsiteY195" fmla="*/ 3267636 h 6158753"/>
                      <a:gd name="connsiteX196" fmla="*/ 5849471 w 7196053"/>
                      <a:gd name="connsiteY196" fmla="*/ 3240741 h 6158753"/>
                      <a:gd name="connsiteX197" fmla="*/ 5889812 w 7196053"/>
                      <a:gd name="connsiteY197" fmla="*/ 3227294 h 6158753"/>
                      <a:gd name="connsiteX198" fmla="*/ 5930153 w 7196053"/>
                      <a:gd name="connsiteY198" fmla="*/ 3213847 h 6158753"/>
                      <a:gd name="connsiteX199" fmla="*/ 6078071 w 7196053"/>
                      <a:gd name="connsiteY199" fmla="*/ 3200400 h 6158753"/>
                      <a:gd name="connsiteX200" fmla="*/ 6185647 w 7196053"/>
                      <a:gd name="connsiteY200" fmla="*/ 3173506 h 6158753"/>
                      <a:gd name="connsiteX201" fmla="*/ 6266330 w 7196053"/>
                      <a:gd name="connsiteY201" fmla="*/ 3146612 h 6158753"/>
                      <a:gd name="connsiteX202" fmla="*/ 6387353 w 7196053"/>
                      <a:gd name="connsiteY202" fmla="*/ 3092824 h 6158753"/>
                      <a:gd name="connsiteX203" fmla="*/ 6427694 w 7196053"/>
                      <a:gd name="connsiteY203" fmla="*/ 3079377 h 6158753"/>
                      <a:gd name="connsiteX204" fmla="*/ 6481483 w 7196053"/>
                      <a:gd name="connsiteY204" fmla="*/ 3092824 h 6158753"/>
                      <a:gd name="connsiteX205" fmla="*/ 6494930 w 7196053"/>
                      <a:gd name="connsiteY205" fmla="*/ 3133165 h 6158753"/>
                      <a:gd name="connsiteX206" fmla="*/ 6481483 w 7196053"/>
                      <a:gd name="connsiteY206" fmla="*/ 3186953 h 6158753"/>
                      <a:gd name="connsiteX207" fmla="*/ 6414247 w 7196053"/>
                      <a:gd name="connsiteY207" fmla="*/ 3240741 h 6158753"/>
                      <a:gd name="connsiteX208" fmla="*/ 6387353 w 7196053"/>
                      <a:gd name="connsiteY208" fmla="*/ 3267636 h 6158753"/>
                      <a:gd name="connsiteX209" fmla="*/ 6360459 w 7196053"/>
                      <a:gd name="connsiteY209" fmla="*/ 3307977 h 6158753"/>
                      <a:gd name="connsiteX210" fmla="*/ 6320118 w 7196053"/>
                      <a:gd name="connsiteY210" fmla="*/ 3321424 h 6158753"/>
                      <a:gd name="connsiteX211" fmla="*/ 6252883 w 7196053"/>
                      <a:gd name="connsiteY211" fmla="*/ 3375212 h 6158753"/>
                      <a:gd name="connsiteX212" fmla="*/ 6225988 w 7196053"/>
                      <a:gd name="connsiteY212" fmla="*/ 3402106 h 6158753"/>
                      <a:gd name="connsiteX213" fmla="*/ 6104965 w 7196053"/>
                      <a:gd name="connsiteY213" fmla="*/ 3455894 h 6158753"/>
                      <a:gd name="connsiteX214" fmla="*/ 6078071 w 7196053"/>
                      <a:gd name="connsiteY214" fmla="*/ 3482789 h 6158753"/>
                      <a:gd name="connsiteX215" fmla="*/ 5997388 w 7196053"/>
                      <a:gd name="connsiteY215" fmla="*/ 3509683 h 6158753"/>
                      <a:gd name="connsiteX216" fmla="*/ 5916706 w 7196053"/>
                      <a:gd name="connsiteY216" fmla="*/ 3550024 h 6158753"/>
                      <a:gd name="connsiteX217" fmla="*/ 5876365 w 7196053"/>
                      <a:gd name="connsiteY217" fmla="*/ 3576918 h 6158753"/>
                      <a:gd name="connsiteX218" fmla="*/ 5795683 w 7196053"/>
                      <a:gd name="connsiteY218" fmla="*/ 3603812 h 6158753"/>
                      <a:gd name="connsiteX219" fmla="*/ 5593977 w 7196053"/>
                      <a:gd name="connsiteY219" fmla="*/ 3671047 h 6158753"/>
                      <a:gd name="connsiteX220" fmla="*/ 5472953 w 7196053"/>
                      <a:gd name="connsiteY220" fmla="*/ 3711389 h 6158753"/>
                      <a:gd name="connsiteX221" fmla="*/ 5432612 w 7196053"/>
                      <a:gd name="connsiteY221" fmla="*/ 3724836 h 6158753"/>
                      <a:gd name="connsiteX222" fmla="*/ 5351930 w 7196053"/>
                      <a:gd name="connsiteY222" fmla="*/ 3765177 h 6158753"/>
                      <a:gd name="connsiteX223" fmla="*/ 5284694 w 7196053"/>
                      <a:gd name="connsiteY223" fmla="*/ 3818965 h 6158753"/>
                      <a:gd name="connsiteX224" fmla="*/ 5244353 w 7196053"/>
                      <a:gd name="connsiteY224" fmla="*/ 3832412 h 6158753"/>
                      <a:gd name="connsiteX225" fmla="*/ 5150224 w 7196053"/>
                      <a:gd name="connsiteY225" fmla="*/ 3926541 h 6158753"/>
                      <a:gd name="connsiteX226" fmla="*/ 5136777 w 7196053"/>
                      <a:gd name="connsiteY226" fmla="*/ 3966883 h 6158753"/>
                      <a:gd name="connsiteX227" fmla="*/ 5082988 w 7196053"/>
                      <a:gd name="connsiteY227" fmla="*/ 4034118 h 6158753"/>
                      <a:gd name="connsiteX228" fmla="*/ 5042647 w 7196053"/>
                      <a:gd name="connsiteY228" fmla="*/ 4061012 h 6158753"/>
                      <a:gd name="connsiteX229" fmla="*/ 5015753 w 7196053"/>
                      <a:gd name="connsiteY229" fmla="*/ 4101353 h 6158753"/>
                      <a:gd name="connsiteX230" fmla="*/ 4975412 w 7196053"/>
                      <a:gd name="connsiteY230" fmla="*/ 4114800 h 6158753"/>
                      <a:gd name="connsiteX231" fmla="*/ 4961965 w 7196053"/>
                      <a:gd name="connsiteY231" fmla="*/ 4155141 h 6158753"/>
                      <a:gd name="connsiteX232" fmla="*/ 4921624 w 7196053"/>
                      <a:gd name="connsiteY232" fmla="*/ 4168589 h 6158753"/>
                      <a:gd name="connsiteX233" fmla="*/ 4881283 w 7196053"/>
                      <a:gd name="connsiteY233" fmla="*/ 4195483 h 6158753"/>
                      <a:gd name="connsiteX234" fmla="*/ 4894730 w 7196053"/>
                      <a:gd name="connsiteY234" fmla="*/ 4235824 h 6158753"/>
                      <a:gd name="connsiteX235" fmla="*/ 4988859 w 7196053"/>
                      <a:gd name="connsiteY235" fmla="*/ 4235824 h 6158753"/>
                      <a:gd name="connsiteX236" fmla="*/ 5069541 w 7196053"/>
                      <a:gd name="connsiteY236" fmla="*/ 4208930 h 6158753"/>
                      <a:gd name="connsiteX237" fmla="*/ 5150224 w 7196053"/>
                      <a:gd name="connsiteY237" fmla="*/ 4168589 h 6158753"/>
                      <a:gd name="connsiteX238" fmla="*/ 5257800 w 7196053"/>
                      <a:gd name="connsiteY238" fmla="*/ 4155141 h 6158753"/>
                      <a:gd name="connsiteX239" fmla="*/ 5419165 w 7196053"/>
                      <a:gd name="connsiteY239" fmla="*/ 4101353 h 6158753"/>
                      <a:gd name="connsiteX240" fmla="*/ 5459506 w 7196053"/>
                      <a:gd name="connsiteY240" fmla="*/ 4087906 h 6158753"/>
                      <a:gd name="connsiteX241" fmla="*/ 5499847 w 7196053"/>
                      <a:gd name="connsiteY241" fmla="*/ 4074459 h 6158753"/>
                      <a:gd name="connsiteX242" fmla="*/ 5607424 w 7196053"/>
                      <a:gd name="connsiteY242" fmla="*/ 4007224 h 6158753"/>
                      <a:gd name="connsiteX243" fmla="*/ 5728447 w 7196053"/>
                      <a:gd name="connsiteY243" fmla="*/ 3939989 h 6158753"/>
                      <a:gd name="connsiteX244" fmla="*/ 5755341 w 7196053"/>
                      <a:gd name="connsiteY244" fmla="*/ 3913094 h 6158753"/>
                      <a:gd name="connsiteX245" fmla="*/ 5795683 w 7196053"/>
                      <a:gd name="connsiteY245" fmla="*/ 3886200 h 6158753"/>
                      <a:gd name="connsiteX246" fmla="*/ 5822577 w 7196053"/>
                      <a:gd name="connsiteY246" fmla="*/ 3845859 h 6158753"/>
                      <a:gd name="connsiteX247" fmla="*/ 5903259 w 7196053"/>
                      <a:gd name="connsiteY247" fmla="*/ 3818965 h 6158753"/>
                      <a:gd name="connsiteX248" fmla="*/ 5943600 w 7196053"/>
                      <a:gd name="connsiteY248" fmla="*/ 3805518 h 6158753"/>
                      <a:gd name="connsiteX249" fmla="*/ 5983941 w 7196053"/>
                      <a:gd name="connsiteY249" fmla="*/ 3778624 h 6158753"/>
                      <a:gd name="connsiteX250" fmla="*/ 6078071 w 7196053"/>
                      <a:gd name="connsiteY250" fmla="*/ 3751730 h 6158753"/>
                      <a:gd name="connsiteX251" fmla="*/ 6266330 w 7196053"/>
                      <a:gd name="connsiteY251" fmla="*/ 3765177 h 6158753"/>
                      <a:gd name="connsiteX252" fmla="*/ 6266330 w 7196053"/>
                      <a:gd name="connsiteY252" fmla="*/ 3845859 h 6158753"/>
                      <a:gd name="connsiteX253" fmla="*/ 6239435 w 7196053"/>
                      <a:gd name="connsiteY253" fmla="*/ 3872753 h 6158753"/>
                      <a:gd name="connsiteX254" fmla="*/ 6212541 w 7196053"/>
                      <a:gd name="connsiteY254" fmla="*/ 3913094 h 6158753"/>
                      <a:gd name="connsiteX255" fmla="*/ 6145306 w 7196053"/>
                      <a:gd name="connsiteY255" fmla="*/ 3966883 h 6158753"/>
                      <a:gd name="connsiteX256" fmla="*/ 6078071 w 7196053"/>
                      <a:gd name="connsiteY256" fmla="*/ 4020671 h 6158753"/>
                      <a:gd name="connsiteX257" fmla="*/ 6037730 w 7196053"/>
                      <a:gd name="connsiteY257" fmla="*/ 4047565 h 6158753"/>
                      <a:gd name="connsiteX258" fmla="*/ 6010835 w 7196053"/>
                      <a:gd name="connsiteY258" fmla="*/ 4074459 h 6158753"/>
                      <a:gd name="connsiteX259" fmla="*/ 5970494 w 7196053"/>
                      <a:gd name="connsiteY259" fmla="*/ 4087906 h 6158753"/>
                      <a:gd name="connsiteX260" fmla="*/ 5930153 w 7196053"/>
                      <a:gd name="connsiteY260" fmla="*/ 4114800 h 6158753"/>
                      <a:gd name="connsiteX261" fmla="*/ 5903259 w 7196053"/>
                      <a:gd name="connsiteY261" fmla="*/ 4155141 h 6158753"/>
                      <a:gd name="connsiteX262" fmla="*/ 5862918 w 7196053"/>
                      <a:gd name="connsiteY262" fmla="*/ 4168589 h 6158753"/>
                      <a:gd name="connsiteX263" fmla="*/ 5822577 w 7196053"/>
                      <a:gd name="connsiteY263" fmla="*/ 4195483 h 6158753"/>
                      <a:gd name="connsiteX264" fmla="*/ 5768788 w 7196053"/>
                      <a:gd name="connsiteY264" fmla="*/ 4262718 h 6158753"/>
                      <a:gd name="connsiteX265" fmla="*/ 5728447 w 7196053"/>
                      <a:gd name="connsiteY265" fmla="*/ 4276165 h 6158753"/>
                      <a:gd name="connsiteX266" fmla="*/ 5647765 w 7196053"/>
                      <a:gd name="connsiteY266" fmla="*/ 4316506 h 6158753"/>
                      <a:gd name="connsiteX267" fmla="*/ 5620871 w 7196053"/>
                      <a:gd name="connsiteY267" fmla="*/ 4356847 h 6158753"/>
                      <a:gd name="connsiteX268" fmla="*/ 5540188 w 7196053"/>
                      <a:gd name="connsiteY268" fmla="*/ 4383741 h 6158753"/>
                      <a:gd name="connsiteX269" fmla="*/ 5499847 w 7196053"/>
                      <a:gd name="connsiteY269" fmla="*/ 4397189 h 6158753"/>
                      <a:gd name="connsiteX270" fmla="*/ 5459506 w 7196053"/>
                      <a:gd name="connsiteY270" fmla="*/ 4424083 h 6158753"/>
                      <a:gd name="connsiteX271" fmla="*/ 5325035 w 7196053"/>
                      <a:gd name="connsiteY271" fmla="*/ 4464424 h 6158753"/>
                      <a:gd name="connsiteX272" fmla="*/ 5284694 w 7196053"/>
                      <a:gd name="connsiteY272" fmla="*/ 4477871 h 6158753"/>
                      <a:gd name="connsiteX273" fmla="*/ 5150224 w 7196053"/>
                      <a:gd name="connsiteY273" fmla="*/ 4504765 h 6158753"/>
                      <a:gd name="connsiteX274" fmla="*/ 5069541 w 7196053"/>
                      <a:gd name="connsiteY274" fmla="*/ 4531659 h 6158753"/>
                      <a:gd name="connsiteX275" fmla="*/ 5029200 w 7196053"/>
                      <a:gd name="connsiteY275" fmla="*/ 4545106 h 6158753"/>
                      <a:gd name="connsiteX276" fmla="*/ 4988859 w 7196053"/>
                      <a:gd name="connsiteY276" fmla="*/ 4572000 h 6158753"/>
                      <a:gd name="connsiteX277" fmla="*/ 4840941 w 7196053"/>
                      <a:gd name="connsiteY277" fmla="*/ 4612341 h 6158753"/>
                      <a:gd name="connsiteX278" fmla="*/ 4666130 w 7196053"/>
                      <a:gd name="connsiteY278" fmla="*/ 4639236 h 6158753"/>
                      <a:gd name="connsiteX279" fmla="*/ 4531659 w 7196053"/>
                      <a:gd name="connsiteY279" fmla="*/ 4679577 h 6158753"/>
                      <a:gd name="connsiteX280" fmla="*/ 4491318 w 7196053"/>
                      <a:gd name="connsiteY280" fmla="*/ 4693024 h 6158753"/>
                      <a:gd name="connsiteX281" fmla="*/ 4450977 w 7196053"/>
                      <a:gd name="connsiteY281" fmla="*/ 4719918 h 6158753"/>
                      <a:gd name="connsiteX282" fmla="*/ 4370294 w 7196053"/>
                      <a:gd name="connsiteY282" fmla="*/ 4746812 h 6158753"/>
                      <a:gd name="connsiteX283" fmla="*/ 4329953 w 7196053"/>
                      <a:gd name="connsiteY283" fmla="*/ 4773706 h 6158753"/>
                      <a:gd name="connsiteX284" fmla="*/ 4249271 w 7196053"/>
                      <a:gd name="connsiteY284" fmla="*/ 4800600 h 6158753"/>
                      <a:gd name="connsiteX285" fmla="*/ 4168588 w 7196053"/>
                      <a:gd name="connsiteY285" fmla="*/ 4840941 h 6158753"/>
                      <a:gd name="connsiteX286" fmla="*/ 4141694 w 7196053"/>
                      <a:gd name="connsiteY286" fmla="*/ 4867836 h 6158753"/>
                      <a:gd name="connsiteX287" fmla="*/ 4061012 w 7196053"/>
                      <a:gd name="connsiteY287" fmla="*/ 4921624 h 6158753"/>
                      <a:gd name="connsiteX288" fmla="*/ 3993777 w 7196053"/>
                      <a:gd name="connsiteY288" fmla="*/ 4988859 h 6158753"/>
                      <a:gd name="connsiteX289" fmla="*/ 3966883 w 7196053"/>
                      <a:gd name="connsiteY289" fmla="*/ 5029200 h 6158753"/>
                      <a:gd name="connsiteX290" fmla="*/ 3913094 w 7196053"/>
                      <a:gd name="connsiteY290" fmla="*/ 5082989 h 6158753"/>
                      <a:gd name="connsiteX291" fmla="*/ 3886200 w 7196053"/>
                      <a:gd name="connsiteY291" fmla="*/ 5123330 h 6158753"/>
                      <a:gd name="connsiteX292" fmla="*/ 3872753 w 7196053"/>
                      <a:gd name="connsiteY292" fmla="*/ 5163671 h 6158753"/>
                      <a:gd name="connsiteX293" fmla="*/ 3832412 w 7196053"/>
                      <a:gd name="connsiteY293" fmla="*/ 5190565 h 6158753"/>
                      <a:gd name="connsiteX294" fmla="*/ 3792071 w 7196053"/>
                      <a:gd name="connsiteY294" fmla="*/ 5271247 h 6158753"/>
                      <a:gd name="connsiteX295" fmla="*/ 3765177 w 7196053"/>
                      <a:gd name="connsiteY295" fmla="*/ 5351930 h 6158753"/>
                      <a:gd name="connsiteX296" fmla="*/ 3751730 w 7196053"/>
                      <a:gd name="connsiteY296" fmla="*/ 5392271 h 6158753"/>
                      <a:gd name="connsiteX297" fmla="*/ 3711388 w 7196053"/>
                      <a:gd name="connsiteY297" fmla="*/ 5526741 h 6158753"/>
                      <a:gd name="connsiteX298" fmla="*/ 3684494 w 7196053"/>
                      <a:gd name="connsiteY298" fmla="*/ 5553636 h 6158753"/>
                      <a:gd name="connsiteX299" fmla="*/ 3644153 w 7196053"/>
                      <a:gd name="connsiteY299" fmla="*/ 5634318 h 6158753"/>
                      <a:gd name="connsiteX300" fmla="*/ 3630706 w 7196053"/>
                      <a:gd name="connsiteY300" fmla="*/ 5674659 h 6158753"/>
                      <a:gd name="connsiteX301" fmla="*/ 3509683 w 7196053"/>
                      <a:gd name="connsiteY301" fmla="*/ 5809130 h 6158753"/>
                      <a:gd name="connsiteX302" fmla="*/ 3361765 w 7196053"/>
                      <a:gd name="connsiteY302" fmla="*/ 5836024 h 6158753"/>
                      <a:gd name="connsiteX303" fmla="*/ 3106271 w 7196053"/>
                      <a:gd name="connsiteY303" fmla="*/ 5822577 h 6158753"/>
                      <a:gd name="connsiteX304" fmla="*/ 3079377 w 7196053"/>
                      <a:gd name="connsiteY304" fmla="*/ 5782236 h 6158753"/>
                      <a:gd name="connsiteX305" fmla="*/ 3106271 w 7196053"/>
                      <a:gd name="connsiteY305" fmla="*/ 5701553 h 6158753"/>
                      <a:gd name="connsiteX306" fmla="*/ 3160059 w 7196053"/>
                      <a:gd name="connsiteY306" fmla="*/ 5634318 h 6158753"/>
                      <a:gd name="connsiteX307" fmla="*/ 3173506 w 7196053"/>
                      <a:gd name="connsiteY307" fmla="*/ 5567083 h 6158753"/>
                      <a:gd name="connsiteX308" fmla="*/ 3200400 w 7196053"/>
                      <a:gd name="connsiteY308" fmla="*/ 5459506 h 6158753"/>
                      <a:gd name="connsiteX309" fmla="*/ 3227294 w 7196053"/>
                      <a:gd name="connsiteY309" fmla="*/ 5284694 h 6158753"/>
                      <a:gd name="connsiteX310" fmla="*/ 3240741 w 7196053"/>
                      <a:gd name="connsiteY310" fmla="*/ 5244353 h 6158753"/>
                      <a:gd name="connsiteX311" fmla="*/ 3227294 w 7196053"/>
                      <a:gd name="connsiteY311" fmla="*/ 4733365 h 6158753"/>
                      <a:gd name="connsiteX312" fmla="*/ 3173506 w 7196053"/>
                      <a:gd name="connsiteY312" fmla="*/ 4612341 h 6158753"/>
                      <a:gd name="connsiteX313" fmla="*/ 3133165 w 7196053"/>
                      <a:gd name="connsiteY313" fmla="*/ 4585447 h 6158753"/>
                      <a:gd name="connsiteX314" fmla="*/ 3119718 w 7196053"/>
                      <a:gd name="connsiteY314" fmla="*/ 4545106 h 6158753"/>
                      <a:gd name="connsiteX315" fmla="*/ 3039035 w 7196053"/>
                      <a:gd name="connsiteY315" fmla="*/ 4491318 h 6158753"/>
                      <a:gd name="connsiteX316" fmla="*/ 2971800 w 7196053"/>
                      <a:gd name="connsiteY316" fmla="*/ 4437530 h 6158753"/>
                      <a:gd name="connsiteX317" fmla="*/ 2864224 w 7196053"/>
                      <a:gd name="connsiteY317" fmla="*/ 4356847 h 6158753"/>
                      <a:gd name="connsiteX318" fmla="*/ 2810435 w 7196053"/>
                      <a:gd name="connsiteY318" fmla="*/ 4289612 h 6158753"/>
                      <a:gd name="connsiteX319" fmla="*/ 2770094 w 7196053"/>
                      <a:gd name="connsiteY319" fmla="*/ 4276165 h 6158753"/>
                      <a:gd name="connsiteX320" fmla="*/ 2689412 w 7196053"/>
                      <a:gd name="connsiteY320" fmla="*/ 4222377 h 6158753"/>
                      <a:gd name="connsiteX321" fmla="*/ 2635624 w 7196053"/>
                      <a:gd name="connsiteY321" fmla="*/ 4155141 h 6158753"/>
                      <a:gd name="connsiteX322" fmla="*/ 2595283 w 7196053"/>
                      <a:gd name="connsiteY322" fmla="*/ 4128247 h 6158753"/>
                      <a:gd name="connsiteX323" fmla="*/ 2554941 w 7196053"/>
                      <a:gd name="connsiteY323" fmla="*/ 4047565 h 6158753"/>
                      <a:gd name="connsiteX324" fmla="*/ 2514600 w 7196053"/>
                      <a:gd name="connsiteY324" fmla="*/ 4034118 h 6158753"/>
                      <a:gd name="connsiteX325" fmla="*/ 2433918 w 7196053"/>
                      <a:gd name="connsiteY325" fmla="*/ 3993777 h 6158753"/>
                      <a:gd name="connsiteX326" fmla="*/ 2218765 w 7196053"/>
                      <a:gd name="connsiteY326" fmla="*/ 4007224 h 6158753"/>
                      <a:gd name="connsiteX327" fmla="*/ 2138083 w 7196053"/>
                      <a:gd name="connsiteY327" fmla="*/ 3993777 h 6158753"/>
                      <a:gd name="connsiteX328" fmla="*/ 2084294 w 7196053"/>
                      <a:gd name="connsiteY328" fmla="*/ 3926541 h 6158753"/>
                      <a:gd name="connsiteX329" fmla="*/ 2043953 w 7196053"/>
                      <a:gd name="connsiteY329" fmla="*/ 3886200 h 6158753"/>
                      <a:gd name="connsiteX330" fmla="*/ 1949824 w 7196053"/>
                      <a:gd name="connsiteY330" fmla="*/ 3778624 h 6158753"/>
                      <a:gd name="connsiteX331" fmla="*/ 1936377 w 7196053"/>
                      <a:gd name="connsiteY331" fmla="*/ 3738283 h 6158753"/>
                      <a:gd name="connsiteX332" fmla="*/ 1882588 w 7196053"/>
                      <a:gd name="connsiteY332" fmla="*/ 3671047 h 6158753"/>
                      <a:gd name="connsiteX333" fmla="*/ 1828800 w 7196053"/>
                      <a:gd name="connsiteY333" fmla="*/ 3603812 h 6158753"/>
                      <a:gd name="connsiteX334" fmla="*/ 1775012 w 7196053"/>
                      <a:gd name="connsiteY334" fmla="*/ 3523130 h 6158753"/>
                      <a:gd name="connsiteX335" fmla="*/ 1748118 w 7196053"/>
                      <a:gd name="connsiteY335" fmla="*/ 3482789 h 6158753"/>
                      <a:gd name="connsiteX336" fmla="*/ 1694330 w 7196053"/>
                      <a:gd name="connsiteY336" fmla="*/ 3415553 h 6158753"/>
                      <a:gd name="connsiteX337" fmla="*/ 1667435 w 7196053"/>
                      <a:gd name="connsiteY337" fmla="*/ 3388659 h 6158753"/>
                      <a:gd name="connsiteX338" fmla="*/ 1613647 w 7196053"/>
                      <a:gd name="connsiteY338" fmla="*/ 3267636 h 6158753"/>
                      <a:gd name="connsiteX339" fmla="*/ 1573306 w 7196053"/>
                      <a:gd name="connsiteY339" fmla="*/ 3186953 h 6158753"/>
                      <a:gd name="connsiteX340" fmla="*/ 1532965 w 7196053"/>
                      <a:gd name="connsiteY340" fmla="*/ 3065930 h 6158753"/>
                      <a:gd name="connsiteX341" fmla="*/ 1506071 w 7196053"/>
                      <a:gd name="connsiteY341" fmla="*/ 2985247 h 6158753"/>
                      <a:gd name="connsiteX342" fmla="*/ 1492624 w 7196053"/>
                      <a:gd name="connsiteY342" fmla="*/ 2931459 h 6158753"/>
                      <a:gd name="connsiteX343" fmla="*/ 1465730 w 7196053"/>
                      <a:gd name="connsiteY343" fmla="*/ 2850777 h 6158753"/>
                      <a:gd name="connsiteX344" fmla="*/ 1438835 w 7196053"/>
                      <a:gd name="connsiteY344" fmla="*/ 2770094 h 6158753"/>
                      <a:gd name="connsiteX345" fmla="*/ 1385047 w 7196053"/>
                      <a:gd name="connsiteY345" fmla="*/ 2608730 h 6158753"/>
                      <a:gd name="connsiteX346" fmla="*/ 1371600 w 7196053"/>
                      <a:gd name="connsiteY346" fmla="*/ 2568389 h 6158753"/>
                      <a:gd name="connsiteX347" fmla="*/ 1358153 w 7196053"/>
                      <a:gd name="connsiteY347" fmla="*/ 2528047 h 6158753"/>
                      <a:gd name="connsiteX348" fmla="*/ 1344706 w 7196053"/>
                      <a:gd name="connsiteY348" fmla="*/ 2407024 h 6158753"/>
                      <a:gd name="connsiteX349" fmla="*/ 1331259 w 7196053"/>
                      <a:gd name="connsiteY349" fmla="*/ 2447365 h 6158753"/>
                      <a:gd name="connsiteX350" fmla="*/ 1358153 w 7196053"/>
                      <a:gd name="connsiteY350" fmla="*/ 2662518 h 6158753"/>
                      <a:gd name="connsiteX351" fmla="*/ 1344706 w 7196053"/>
                      <a:gd name="connsiteY351" fmla="*/ 3025589 h 6158753"/>
                      <a:gd name="connsiteX352" fmla="*/ 1264024 w 7196053"/>
                      <a:gd name="connsiteY352" fmla="*/ 3186953 h 6158753"/>
                      <a:gd name="connsiteX353" fmla="*/ 1237130 w 7196053"/>
                      <a:gd name="connsiteY353" fmla="*/ 3227294 h 6158753"/>
                      <a:gd name="connsiteX354" fmla="*/ 1223683 w 7196053"/>
                      <a:gd name="connsiteY354" fmla="*/ 3267636 h 6158753"/>
                      <a:gd name="connsiteX355" fmla="*/ 1143000 w 7196053"/>
                      <a:gd name="connsiteY355" fmla="*/ 3227294 h 6158753"/>
                      <a:gd name="connsiteX356" fmla="*/ 1102659 w 7196053"/>
                      <a:gd name="connsiteY356" fmla="*/ 3146612 h 6158753"/>
                      <a:gd name="connsiteX357" fmla="*/ 1089212 w 7196053"/>
                      <a:gd name="connsiteY357" fmla="*/ 3106271 h 6158753"/>
                      <a:gd name="connsiteX358" fmla="*/ 1089212 w 7196053"/>
                      <a:gd name="connsiteY358" fmla="*/ 2070847 h 6158753"/>
                      <a:gd name="connsiteX359" fmla="*/ 1062318 w 7196053"/>
                      <a:gd name="connsiteY359" fmla="*/ 1828800 h 6158753"/>
                      <a:gd name="connsiteX360" fmla="*/ 1048871 w 7196053"/>
                      <a:gd name="connsiteY360" fmla="*/ 1788459 h 6158753"/>
                      <a:gd name="connsiteX361" fmla="*/ 1021977 w 7196053"/>
                      <a:gd name="connsiteY361" fmla="*/ 1586753 h 6158753"/>
                      <a:gd name="connsiteX362" fmla="*/ 995083 w 7196053"/>
                      <a:gd name="connsiteY362" fmla="*/ 1506071 h 6158753"/>
                      <a:gd name="connsiteX363" fmla="*/ 954741 w 7196053"/>
                      <a:gd name="connsiteY363" fmla="*/ 1385047 h 6158753"/>
                      <a:gd name="connsiteX364" fmla="*/ 941294 w 7196053"/>
                      <a:gd name="connsiteY364" fmla="*/ 1344706 h 6158753"/>
                      <a:gd name="connsiteX365" fmla="*/ 927847 w 7196053"/>
                      <a:gd name="connsiteY365" fmla="*/ 1264024 h 6158753"/>
                      <a:gd name="connsiteX366" fmla="*/ 914400 w 7196053"/>
                      <a:gd name="connsiteY366" fmla="*/ 1169894 h 6158753"/>
                      <a:gd name="connsiteX367" fmla="*/ 887506 w 7196053"/>
                      <a:gd name="connsiteY367" fmla="*/ 1089212 h 6158753"/>
                      <a:gd name="connsiteX368" fmla="*/ 874059 w 7196053"/>
                      <a:gd name="connsiteY368" fmla="*/ 1048871 h 6158753"/>
                      <a:gd name="connsiteX369" fmla="*/ 860612 w 7196053"/>
                      <a:gd name="connsiteY369" fmla="*/ 1008530 h 6158753"/>
                      <a:gd name="connsiteX370" fmla="*/ 847165 w 7196053"/>
                      <a:gd name="connsiteY370" fmla="*/ 954741 h 6158753"/>
                      <a:gd name="connsiteX371" fmla="*/ 806824 w 7196053"/>
                      <a:gd name="connsiteY371" fmla="*/ 336177 h 6158753"/>
                      <a:gd name="connsiteX372" fmla="*/ 820271 w 7196053"/>
                      <a:gd name="connsiteY372" fmla="*/ 94130 h 6158753"/>
                      <a:gd name="connsiteX373" fmla="*/ 860612 w 7196053"/>
                      <a:gd name="connsiteY373" fmla="*/ 80683 h 6158753"/>
                      <a:gd name="connsiteX374" fmla="*/ 941294 w 7196053"/>
                      <a:gd name="connsiteY374" fmla="*/ 40341 h 6158753"/>
                      <a:gd name="connsiteX375" fmla="*/ 1048871 w 7196053"/>
                      <a:gd name="connsiteY375" fmla="*/ 53789 h 6158753"/>
                      <a:gd name="connsiteX376" fmla="*/ 1116106 w 7196053"/>
                      <a:gd name="connsiteY376" fmla="*/ 121024 h 6158753"/>
                      <a:gd name="connsiteX377" fmla="*/ 1156447 w 7196053"/>
                      <a:gd name="connsiteY377" fmla="*/ 134471 h 6158753"/>
                      <a:gd name="connsiteX378" fmla="*/ 1210235 w 7196053"/>
                      <a:gd name="connsiteY378" fmla="*/ 255494 h 6158753"/>
                      <a:gd name="connsiteX379" fmla="*/ 1223683 w 7196053"/>
                      <a:gd name="connsiteY379" fmla="*/ 322730 h 6158753"/>
                      <a:gd name="connsiteX380" fmla="*/ 1250577 w 7196053"/>
                      <a:gd name="connsiteY380" fmla="*/ 510989 h 6158753"/>
                      <a:gd name="connsiteX381" fmla="*/ 1264024 w 7196053"/>
                      <a:gd name="connsiteY381" fmla="*/ 874059 h 6158753"/>
                      <a:gd name="connsiteX382" fmla="*/ 1304365 w 7196053"/>
                      <a:gd name="connsiteY382" fmla="*/ 1021977 h 6158753"/>
                      <a:gd name="connsiteX383" fmla="*/ 1317812 w 7196053"/>
                      <a:gd name="connsiteY383" fmla="*/ 1062318 h 6158753"/>
                      <a:gd name="connsiteX384" fmla="*/ 1358153 w 7196053"/>
                      <a:gd name="connsiteY384" fmla="*/ 1156447 h 6158753"/>
                      <a:gd name="connsiteX385" fmla="*/ 1465730 w 7196053"/>
                      <a:gd name="connsiteY385" fmla="*/ 1183341 h 6158753"/>
                      <a:gd name="connsiteX386" fmla="*/ 1667435 w 7196053"/>
                      <a:gd name="connsiteY386" fmla="*/ 1169894 h 6158753"/>
                      <a:gd name="connsiteX387" fmla="*/ 1748118 w 7196053"/>
                      <a:gd name="connsiteY387" fmla="*/ 1143000 h 6158753"/>
                      <a:gd name="connsiteX388" fmla="*/ 1788459 w 7196053"/>
                      <a:gd name="connsiteY388" fmla="*/ 1129553 h 6158753"/>
                      <a:gd name="connsiteX389" fmla="*/ 1828800 w 7196053"/>
                      <a:gd name="connsiteY389" fmla="*/ 1116106 h 6158753"/>
                      <a:gd name="connsiteX390" fmla="*/ 1896035 w 7196053"/>
                      <a:gd name="connsiteY390" fmla="*/ 1102659 h 6158753"/>
                      <a:gd name="connsiteX391" fmla="*/ 1936377 w 7196053"/>
                      <a:gd name="connsiteY391" fmla="*/ 1089212 h 6158753"/>
                      <a:gd name="connsiteX392" fmla="*/ 1990165 w 7196053"/>
                      <a:gd name="connsiteY392" fmla="*/ 1075765 h 6158753"/>
                      <a:gd name="connsiteX393" fmla="*/ 2070847 w 7196053"/>
                      <a:gd name="connsiteY393" fmla="*/ 1048871 h 6158753"/>
                      <a:gd name="connsiteX394" fmla="*/ 2433918 w 7196053"/>
                      <a:gd name="connsiteY394" fmla="*/ 1035424 h 6158753"/>
                      <a:gd name="connsiteX395" fmla="*/ 2608730 w 7196053"/>
                      <a:gd name="connsiteY395" fmla="*/ 1048871 h 6158753"/>
                      <a:gd name="connsiteX396" fmla="*/ 2649071 w 7196053"/>
                      <a:gd name="connsiteY396" fmla="*/ 1062318 h 6158753"/>
                      <a:gd name="connsiteX397" fmla="*/ 2716306 w 7196053"/>
                      <a:gd name="connsiteY397" fmla="*/ 1116106 h 6158753"/>
                      <a:gd name="connsiteX398" fmla="*/ 2783541 w 7196053"/>
                      <a:gd name="connsiteY398" fmla="*/ 1169894 h 6158753"/>
                      <a:gd name="connsiteX399" fmla="*/ 2837330 w 7196053"/>
                      <a:gd name="connsiteY399" fmla="*/ 1223683 h 6158753"/>
                      <a:gd name="connsiteX400" fmla="*/ 2864224 w 7196053"/>
                      <a:gd name="connsiteY400" fmla="*/ 1264024 h 6158753"/>
                      <a:gd name="connsiteX401" fmla="*/ 2918012 w 7196053"/>
                      <a:gd name="connsiteY401" fmla="*/ 1277471 h 6158753"/>
                      <a:gd name="connsiteX402" fmla="*/ 2998694 w 7196053"/>
                      <a:gd name="connsiteY402" fmla="*/ 1317812 h 6158753"/>
                      <a:gd name="connsiteX403" fmla="*/ 3039035 w 7196053"/>
                      <a:gd name="connsiteY403" fmla="*/ 1344706 h 6158753"/>
                      <a:gd name="connsiteX404" fmla="*/ 3065930 w 7196053"/>
                      <a:gd name="connsiteY404" fmla="*/ 1371600 h 6158753"/>
                      <a:gd name="connsiteX405" fmla="*/ 3146612 w 7196053"/>
                      <a:gd name="connsiteY405" fmla="*/ 1398494 h 6158753"/>
                      <a:gd name="connsiteX406" fmla="*/ 3213847 w 7196053"/>
                      <a:gd name="connsiteY406" fmla="*/ 1344706 h 6158753"/>
                      <a:gd name="connsiteX407" fmla="*/ 3294530 w 7196053"/>
                      <a:gd name="connsiteY407" fmla="*/ 1304365 h 6158753"/>
                      <a:gd name="connsiteX408" fmla="*/ 3375212 w 7196053"/>
                      <a:gd name="connsiteY408" fmla="*/ 1264024 h 6158753"/>
                      <a:gd name="connsiteX409" fmla="*/ 3415553 w 7196053"/>
                      <a:gd name="connsiteY409" fmla="*/ 1237130 h 6158753"/>
                      <a:gd name="connsiteX410" fmla="*/ 3496235 w 7196053"/>
                      <a:gd name="connsiteY410" fmla="*/ 1210236 h 6158753"/>
                      <a:gd name="connsiteX411" fmla="*/ 3765177 w 7196053"/>
                      <a:gd name="connsiteY411" fmla="*/ 1223683 h 6158753"/>
                      <a:gd name="connsiteX412" fmla="*/ 3872753 w 7196053"/>
                      <a:gd name="connsiteY412" fmla="*/ 1237130 h 6158753"/>
                      <a:gd name="connsiteX413" fmla="*/ 3953435 w 7196053"/>
                      <a:gd name="connsiteY413" fmla="*/ 1264024 h 6158753"/>
                      <a:gd name="connsiteX414" fmla="*/ 3980330 w 7196053"/>
                      <a:gd name="connsiteY414" fmla="*/ 1290918 h 6158753"/>
                      <a:gd name="connsiteX415" fmla="*/ 4101353 w 7196053"/>
                      <a:gd name="connsiteY415" fmla="*/ 1331259 h 6158753"/>
                      <a:gd name="connsiteX416" fmla="*/ 4141694 w 7196053"/>
                      <a:gd name="connsiteY416" fmla="*/ 1344706 h 6158753"/>
                      <a:gd name="connsiteX417" fmla="*/ 4182035 w 7196053"/>
                      <a:gd name="connsiteY417" fmla="*/ 1358153 h 6158753"/>
                      <a:gd name="connsiteX418" fmla="*/ 4208930 w 7196053"/>
                      <a:gd name="connsiteY418" fmla="*/ 1385047 h 6158753"/>
                      <a:gd name="connsiteX419" fmla="*/ 4289612 w 7196053"/>
                      <a:gd name="connsiteY419" fmla="*/ 1411941 h 6158753"/>
                      <a:gd name="connsiteX420" fmla="*/ 4356847 w 7196053"/>
                      <a:gd name="connsiteY420" fmla="*/ 1479177 h 6158753"/>
                      <a:gd name="connsiteX421" fmla="*/ 4437530 w 7196053"/>
                      <a:gd name="connsiteY421" fmla="*/ 1586753 h 6158753"/>
                      <a:gd name="connsiteX422" fmla="*/ 4464424 w 7196053"/>
                      <a:gd name="connsiteY422" fmla="*/ 1667436 h 6158753"/>
                      <a:gd name="connsiteX423" fmla="*/ 4491318 w 7196053"/>
                      <a:gd name="connsiteY423" fmla="*/ 1707777 h 6158753"/>
                      <a:gd name="connsiteX424" fmla="*/ 4518212 w 7196053"/>
                      <a:gd name="connsiteY424" fmla="*/ 1788459 h 6158753"/>
                      <a:gd name="connsiteX425" fmla="*/ 4531659 w 7196053"/>
                      <a:gd name="connsiteY425" fmla="*/ 1828800 h 6158753"/>
                      <a:gd name="connsiteX426" fmla="*/ 4531659 w 7196053"/>
                      <a:gd name="connsiteY426" fmla="*/ 2218765 h 6158753"/>
                      <a:gd name="connsiteX427" fmla="*/ 4518212 w 7196053"/>
                      <a:gd name="connsiteY427" fmla="*/ 2339789 h 6158753"/>
                      <a:gd name="connsiteX428" fmla="*/ 4545106 w 7196053"/>
                      <a:gd name="connsiteY428" fmla="*/ 2259106 h 6158753"/>
                      <a:gd name="connsiteX429" fmla="*/ 4558553 w 7196053"/>
                      <a:gd name="connsiteY429" fmla="*/ 2218765 h 6158753"/>
                      <a:gd name="connsiteX430" fmla="*/ 4572000 w 7196053"/>
                      <a:gd name="connsiteY430" fmla="*/ 2178424 h 6158753"/>
                      <a:gd name="connsiteX431" fmla="*/ 4585447 w 7196053"/>
                      <a:gd name="connsiteY431" fmla="*/ 2097741 h 6158753"/>
                      <a:gd name="connsiteX432" fmla="*/ 4612341 w 7196053"/>
                      <a:gd name="connsiteY432" fmla="*/ 1990165 h 6158753"/>
                      <a:gd name="connsiteX433" fmla="*/ 4666130 w 7196053"/>
                      <a:gd name="connsiteY433" fmla="*/ 1922930 h 6158753"/>
                      <a:gd name="connsiteX434" fmla="*/ 4693024 w 7196053"/>
                      <a:gd name="connsiteY434" fmla="*/ 1842247 h 6158753"/>
                      <a:gd name="connsiteX435" fmla="*/ 4733365 w 7196053"/>
                      <a:gd name="connsiteY435" fmla="*/ 1761565 h 6158753"/>
                      <a:gd name="connsiteX436" fmla="*/ 4787153 w 7196053"/>
                      <a:gd name="connsiteY436" fmla="*/ 1640541 h 6158753"/>
                      <a:gd name="connsiteX437" fmla="*/ 4827494 w 7196053"/>
                      <a:gd name="connsiteY437" fmla="*/ 1506071 h 6158753"/>
                      <a:gd name="connsiteX438" fmla="*/ 4840941 w 7196053"/>
                      <a:gd name="connsiteY438" fmla="*/ 1465730 h 6158753"/>
                      <a:gd name="connsiteX439" fmla="*/ 4854388 w 7196053"/>
                      <a:gd name="connsiteY439" fmla="*/ 1425389 h 6158753"/>
                      <a:gd name="connsiteX440" fmla="*/ 4881283 w 7196053"/>
                      <a:gd name="connsiteY440" fmla="*/ 1398494 h 6158753"/>
                      <a:gd name="connsiteX441" fmla="*/ 4908177 w 7196053"/>
                      <a:gd name="connsiteY441" fmla="*/ 1317812 h 6158753"/>
                      <a:gd name="connsiteX442" fmla="*/ 4921624 w 7196053"/>
                      <a:gd name="connsiteY442" fmla="*/ 1277471 h 6158753"/>
                      <a:gd name="connsiteX443" fmla="*/ 4948518 w 7196053"/>
                      <a:gd name="connsiteY443" fmla="*/ 1237130 h 6158753"/>
                      <a:gd name="connsiteX444" fmla="*/ 5002306 w 7196053"/>
                      <a:gd name="connsiteY444" fmla="*/ 1116106 h 6158753"/>
                      <a:gd name="connsiteX445" fmla="*/ 5042647 w 7196053"/>
                      <a:gd name="connsiteY445" fmla="*/ 1089212 h 6158753"/>
                      <a:gd name="connsiteX446" fmla="*/ 5056094 w 7196053"/>
                      <a:gd name="connsiteY446" fmla="*/ 1048871 h 6158753"/>
                      <a:gd name="connsiteX447" fmla="*/ 5136777 w 7196053"/>
                      <a:gd name="connsiteY447" fmla="*/ 1021977 h 6158753"/>
                      <a:gd name="connsiteX448" fmla="*/ 5177118 w 7196053"/>
                      <a:gd name="connsiteY448" fmla="*/ 995083 h 6158753"/>
                      <a:gd name="connsiteX449" fmla="*/ 5257800 w 7196053"/>
                      <a:gd name="connsiteY449" fmla="*/ 968189 h 6158753"/>
                      <a:gd name="connsiteX450" fmla="*/ 5298141 w 7196053"/>
                      <a:gd name="connsiteY450" fmla="*/ 954741 h 6158753"/>
                      <a:gd name="connsiteX451" fmla="*/ 5392271 w 7196053"/>
                      <a:gd name="connsiteY451" fmla="*/ 941294 h 6158753"/>
                      <a:gd name="connsiteX452" fmla="*/ 5459506 w 7196053"/>
                      <a:gd name="connsiteY452" fmla="*/ 887506 h 6158753"/>
                      <a:gd name="connsiteX453" fmla="*/ 5580530 w 7196053"/>
                      <a:gd name="connsiteY453" fmla="*/ 833718 h 6158753"/>
                      <a:gd name="connsiteX454" fmla="*/ 5620871 w 7196053"/>
                      <a:gd name="connsiteY454" fmla="*/ 820271 h 6158753"/>
                      <a:gd name="connsiteX455" fmla="*/ 5674659 w 7196053"/>
                      <a:gd name="connsiteY455" fmla="*/ 806824 h 6158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7196053" h="6158753">
                        <a:moveTo>
                          <a:pt x="753035" y="67236"/>
                        </a:moveTo>
                        <a:cubicBezTo>
                          <a:pt x="730623" y="62754"/>
                          <a:pt x="707850" y="59803"/>
                          <a:pt x="685800" y="53789"/>
                        </a:cubicBezTo>
                        <a:cubicBezTo>
                          <a:pt x="658450" y="46330"/>
                          <a:pt x="632620" y="33770"/>
                          <a:pt x="605118" y="26894"/>
                        </a:cubicBezTo>
                        <a:cubicBezTo>
                          <a:pt x="537579" y="10009"/>
                          <a:pt x="568863" y="19291"/>
                          <a:pt x="510988" y="0"/>
                        </a:cubicBezTo>
                        <a:cubicBezTo>
                          <a:pt x="488576" y="4482"/>
                          <a:pt x="465926" y="7904"/>
                          <a:pt x="443753" y="13447"/>
                        </a:cubicBezTo>
                        <a:cubicBezTo>
                          <a:pt x="430002" y="16885"/>
                          <a:pt x="413435" y="16871"/>
                          <a:pt x="403412" y="26894"/>
                        </a:cubicBezTo>
                        <a:cubicBezTo>
                          <a:pt x="393389" y="36917"/>
                          <a:pt x="396304" y="54558"/>
                          <a:pt x="389965" y="67236"/>
                        </a:cubicBezTo>
                        <a:cubicBezTo>
                          <a:pt x="382738" y="81691"/>
                          <a:pt x="372036" y="94130"/>
                          <a:pt x="363071" y="107577"/>
                        </a:cubicBezTo>
                        <a:cubicBezTo>
                          <a:pt x="291962" y="392015"/>
                          <a:pt x="336177" y="198044"/>
                          <a:pt x="336177" y="887506"/>
                        </a:cubicBezTo>
                        <a:cubicBezTo>
                          <a:pt x="336177" y="1201952"/>
                          <a:pt x="328570" y="1145309"/>
                          <a:pt x="363071" y="1317812"/>
                        </a:cubicBezTo>
                        <a:cubicBezTo>
                          <a:pt x="369338" y="1443153"/>
                          <a:pt x="389965" y="1834996"/>
                          <a:pt x="389965" y="1936377"/>
                        </a:cubicBezTo>
                        <a:cubicBezTo>
                          <a:pt x="389965" y="2070922"/>
                          <a:pt x="383409" y="2205420"/>
                          <a:pt x="376518" y="2339789"/>
                        </a:cubicBezTo>
                        <a:cubicBezTo>
                          <a:pt x="374439" y="2380325"/>
                          <a:pt x="372915" y="2421435"/>
                          <a:pt x="363071" y="2460812"/>
                        </a:cubicBezTo>
                        <a:cubicBezTo>
                          <a:pt x="359151" y="2476491"/>
                          <a:pt x="345142" y="2487706"/>
                          <a:pt x="336177" y="2501153"/>
                        </a:cubicBezTo>
                        <a:cubicBezTo>
                          <a:pt x="331695" y="2519082"/>
                          <a:pt x="328041" y="2537239"/>
                          <a:pt x="322730" y="2554941"/>
                        </a:cubicBezTo>
                        <a:cubicBezTo>
                          <a:pt x="314584" y="2582095"/>
                          <a:pt x="301395" y="2607825"/>
                          <a:pt x="295835" y="2635624"/>
                        </a:cubicBezTo>
                        <a:cubicBezTo>
                          <a:pt x="255275" y="2838424"/>
                          <a:pt x="306924" y="2585720"/>
                          <a:pt x="268941" y="2756647"/>
                        </a:cubicBezTo>
                        <a:cubicBezTo>
                          <a:pt x="263983" y="2778959"/>
                          <a:pt x="261037" y="2801710"/>
                          <a:pt x="255494" y="2823883"/>
                        </a:cubicBezTo>
                        <a:cubicBezTo>
                          <a:pt x="242880" y="2874339"/>
                          <a:pt x="238243" y="2864135"/>
                          <a:pt x="215153" y="2918012"/>
                        </a:cubicBezTo>
                        <a:cubicBezTo>
                          <a:pt x="209569" y="2931040"/>
                          <a:pt x="205600" y="2944724"/>
                          <a:pt x="201706" y="2958353"/>
                        </a:cubicBezTo>
                        <a:cubicBezTo>
                          <a:pt x="196629" y="2976123"/>
                          <a:pt x="193336" y="2994371"/>
                          <a:pt x="188259" y="3012141"/>
                        </a:cubicBezTo>
                        <a:cubicBezTo>
                          <a:pt x="184365" y="3025770"/>
                          <a:pt x="178250" y="3038732"/>
                          <a:pt x="174812" y="3052483"/>
                        </a:cubicBezTo>
                        <a:cubicBezTo>
                          <a:pt x="169269" y="3074656"/>
                          <a:pt x="167379" y="3097668"/>
                          <a:pt x="161365" y="3119718"/>
                        </a:cubicBezTo>
                        <a:cubicBezTo>
                          <a:pt x="153906" y="3147068"/>
                          <a:pt x="143436" y="3173506"/>
                          <a:pt x="134471" y="3200400"/>
                        </a:cubicBezTo>
                        <a:cubicBezTo>
                          <a:pt x="129989" y="3231777"/>
                          <a:pt x="126532" y="3263317"/>
                          <a:pt x="121024" y="3294530"/>
                        </a:cubicBezTo>
                        <a:cubicBezTo>
                          <a:pt x="113080" y="3339545"/>
                          <a:pt x="99800" y="3383642"/>
                          <a:pt x="94130" y="3429000"/>
                        </a:cubicBezTo>
                        <a:cubicBezTo>
                          <a:pt x="77848" y="3559256"/>
                          <a:pt x="87771" y="3501141"/>
                          <a:pt x="67235" y="3603812"/>
                        </a:cubicBezTo>
                        <a:cubicBezTo>
                          <a:pt x="58270" y="3702424"/>
                          <a:pt x="49583" y="3801061"/>
                          <a:pt x="40341" y="3899647"/>
                        </a:cubicBezTo>
                        <a:cubicBezTo>
                          <a:pt x="36136" y="3944498"/>
                          <a:pt x="30103" y="3989185"/>
                          <a:pt x="26894" y="4034118"/>
                        </a:cubicBezTo>
                        <a:cubicBezTo>
                          <a:pt x="12130" y="4240811"/>
                          <a:pt x="28706" y="4161343"/>
                          <a:pt x="0" y="4276165"/>
                        </a:cubicBezTo>
                        <a:cubicBezTo>
                          <a:pt x="2026" y="4351120"/>
                          <a:pt x="-4431" y="4708996"/>
                          <a:pt x="26894" y="4881283"/>
                        </a:cubicBezTo>
                        <a:cubicBezTo>
                          <a:pt x="29430" y="4895229"/>
                          <a:pt x="36903" y="4907873"/>
                          <a:pt x="40341" y="4921624"/>
                        </a:cubicBezTo>
                        <a:cubicBezTo>
                          <a:pt x="64818" y="5019533"/>
                          <a:pt x="43251" y="4961616"/>
                          <a:pt x="67235" y="5069541"/>
                        </a:cubicBezTo>
                        <a:cubicBezTo>
                          <a:pt x="75149" y="5105154"/>
                          <a:pt x="91134" y="5130786"/>
                          <a:pt x="107577" y="5163671"/>
                        </a:cubicBezTo>
                        <a:cubicBezTo>
                          <a:pt x="114298" y="5203999"/>
                          <a:pt x="124241" y="5289521"/>
                          <a:pt x="147918" y="5325036"/>
                        </a:cubicBezTo>
                        <a:cubicBezTo>
                          <a:pt x="174927" y="5365550"/>
                          <a:pt x="181233" y="5371395"/>
                          <a:pt x="201706" y="5419165"/>
                        </a:cubicBezTo>
                        <a:cubicBezTo>
                          <a:pt x="207290" y="5432193"/>
                          <a:pt x="211259" y="5445877"/>
                          <a:pt x="215153" y="5459506"/>
                        </a:cubicBezTo>
                        <a:cubicBezTo>
                          <a:pt x="220230" y="5477276"/>
                          <a:pt x="221320" y="5496307"/>
                          <a:pt x="228600" y="5513294"/>
                        </a:cubicBezTo>
                        <a:cubicBezTo>
                          <a:pt x="234966" y="5528149"/>
                          <a:pt x="248930" y="5538867"/>
                          <a:pt x="255494" y="5553636"/>
                        </a:cubicBezTo>
                        <a:cubicBezTo>
                          <a:pt x="255496" y="5553641"/>
                          <a:pt x="289110" y="5654486"/>
                          <a:pt x="295835" y="5674659"/>
                        </a:cubicBezTo>
                        <a:cubicBezTo>
                          <a:pt x="300318" y="5688106"/>
                          <a:pt x="301420" y="5703206"/>
                          <a:pt x="309283" y="5715000"/>
                        </a:cubicBezTo>
                        <a:cubicBezTo>
                          <a:pt x="318248" y="5728447"/>
                          <a:pt x="328159" y="5741309"/>
                          <a:pt x="336177" y="5755341"/>
                        </a:cubicBezTo>
                        <a:cubicBezTo>
                          <a:pt x="350240" y="5779951"/>
                          <a:pt x="368123" y="5827629"/>
                          <a:pt x="389965" y="5849471"/>
                        </a:cubicBezTo>
                        <a:cubicBezTo>
                          <a:pt x="401393" y="5860899"/>
                          <a:pt x="418878" y="5864937"/>
                          <a:pt x="430306" y="5876365"/>
                        </a:cubicBezTo>
                        <a:cubicBezTo>
                          <a:pt x="446153" y="5892212"/>
                          <a:pt x="454800" y="5914306"/>
                          <a:pt x="470647" y="5930153"/>
                        </a:cubicBezTo>
                        <a:cubicBezTo>
                          <a:pt x="496715" y="5956221"/>
                          <a:pt x="518519" y="5959557"/>
                          <a:pt x="551330" y="5970494"/>
                        </a:cubicBezTo>
                        <a:cubicBezTo>
                          <a:pt x="564777" y="5979459"/>
                          <a:pt x="577216" y="5990161"/>
                          <a:pt x="591671" y="5997389"/>
                        </a:cubicBezTo>
                        <a:cubicBezTo>
                          <a:pt x="604349" y="6003728"/>
                          <a:pt x="617844" y="6010400"/>
                          <a:pt x="632012" y="6010836"/>
                        </a:cubicBezTo>
                        <a:cubicBezTo>
                          <a:pt x="909823" y="6019384"/>
                          <a:pt x="1187824" y="6019801"/>
                          <a:pt x="1465730" y="6024283"/>
                        </a:cubicBezTo>
                        <a:cubicBezTo>
                          <a:pt x="1483659" y="6028765"/>
                          <a:pt x="1501288" y="6034692"/>
                          <a:pt x="1519518" y="6037730"/>
                        </a:cubicBezTo>
                        <a:cubicBezTo>
                          <a:pt x="1721077" y="6071323"/>
                          <a:pt x="2007771" y="6060694"/>
                          <a:pt x="2164977" y="6064624"/>
                        </a:cubicBezTo>
                        <a:lnTo>
                          <a:pt x="3818965" y="6051177"/>
                        </a:lnTo>
                        <a:cubicBezTo>
                          <a:pt x="4866816" y="6040262"/>
                          <a:pt x="4426718" y="6016390"/>
                          <a:pt x="4948518" y="6051177"/>
                        </a:cubicBezTo>
                        <a:lnTo>
                          <a:pt x="5029200" y="6078071"/>
                        </a:lnTo>
                        <a:cubicBezTo>
                          <a:pt x="5042647" y="6082553"/>
                          <a:pt x="5055476" y="6089760"/>
                          <a:pt x="5069541" y="6091518"/>
                        </a:cubicBezTo>
                        <a:cubicBezTo>
                          <a:pt x="5105400" y="6096000"/>
                          <a:pt x="5141159" y="6101369"/>
                          <a:pt x="5177118" y="6104965"/>
                        </a:cubicBezTo>
                        <a:cubicBezTo>
                          <a:pt x="5230825" y="6110336"/>
                          <a:pt x="5284751" y="6113295"/>
                          <a:pt x="5338483" y="6118412"/>
                        </a:cubicBezTo>
                        <a:cubicBezTo>
                          <a:pt x="5378889" y="6122260"/>
                          <a:pt x="5419165" y="6127377"/>
                          <a:pt x="5459506" y="6131859"/>
                        </a:cubicBezTo>
                        <a:cubicBezTo>
                          <a:pt x="5551190" y="6154780"/>
                          <a:pt x="5554325" y="6158753"/>
                          <a:pt x="5688106" y="6158753"/>
                        </a:cubicBezTo>
                        <a:cubicBezTo>
                          <a:pt x="5997421" y="6158753"/>
                          <a:pt x="6306671" y="6149788"/>
                          <a:pt x="6615953" y="6145306"/>
                        </a:cubicBezTo>
                        <a:cubicBezTo>
                          <a:pt x="6717355" y="6111505"/>
                          <a:pt x="6592362" y="6157101"/>
                          <a:pt x="6696635" y="6104965"/>
                        </a:cubicBezTo>
                        <a:cubicBezTo>
                          <a:pt x="6709313" y="6098626"/>
                          <a:pt x="6723530" y="6096000"/>
                          <a:pt x="6736977" y="6091518"/>
                        </a:cubicBezTo>
                        <a:cubicBezTo>
                          <a:pt x="6763871" y="6073589"/>
                          <a:pt x="6786995" y="6047951"/>
                          <a:pt x="6817659" y="6037730"/>
                        </a:cubicBezTo>
                        <a:lnTo>
                          <a:pt x="6898341" y="6010836"/>
                        </a:lnTo>
                        <a:cubicBezTo>
                          <a:pt x="6907306" y="6001871"/>
                          <a:pt x="6923662" y="5996521"/>
                          <a:pt x="6925235" y="5983941"/>
                        </a:cubicBezTo>
                        <a:cubicBezTo>
                          <a:pt x="6928617" y="5956887"/>
                          <a:pt x="6915934" y="5930207"/>
                          <a:pt x="6911788" y="5903259"/>
                        </a:cubicBezTo>
                        <a:cubicBezTo>
                          <a:pt x="6906969" y="5871933"/>
                          <a:pt x="6904011" y="5840314"/>
                          <a:pt x="6898341" y="5809130"/>
                        </a:cubicBezTo>
                        <a:cubicBezTo>
                          <a:pt x="6895035" y="5790947"/>
                          <a:pt x="6888903" y="5773382"/>
                          <a:pt x="6884894" y="5755341"/>
                        </a:cubicBezTo>
                        <a:cubicBezTo>
                          <a:pt x="6879936" y="5733030"/>
                          <a:pt x="6879472" y="5709506"/>
                          <a:pt x="6871447" y="5688106"/>
                        </a:cubicBezTo>
                        <a:cubicBezTo>
                          <a:pt x="6865772" y="5672974"/>
                          <a:pt x="6851117" y="5662533"/>
                          <a:pt x="6844553" y="5647765"/>
                        </a:cubicBezTo>
                        <a:cubicBezTo>
                          <a:pt x="6833039" y="5621860"/>
                          <a:pt x="6826624" y="5593977"/>
                          <a:pt x="6817659" y="5567083"/>
                        </a:cubicBezTo>
                        <a:lnTo>
                          <a:pt x="6790765" y="5486400"/>
                        </a:lnTo>
                        <a:cubicBezTo>
                          <a:pt x="6786283" y="5472953"/>
                          <a:pt x="6780756" y="5459810"/>
                          <a:pt x="6777318" y="5446059"/>
                        </a:cubicBezTo>
                        <a:lnTo>
                          <a:pt x="6763871" y="5392271"/>
                        </a:lnTo>
                        <a:cubicBezTo>
                          <a:pt x="6773445" y="5095487"/>
                          <a:pt x="6774745" y="4978819"/>
                          <a:pt x="6790765" y="4706471"/>
                        </a:cubicBezTo>
                        <a:cubicBezTo>
                          <a:pt x="6794459" y="4643667"/>
                          <a:pt x="6798516" y="4580867"/>
                          <a:pt x="6804212" y="4518212"/>
                        </a:cubicBezTo>
                        <a:cubicBezTo>
                          <a:pt x="6810943" y="4444167"/>
                          <a:pt x="6819336" y="4400571"/>
                          <a:pt x="6831106" y="4329953"/>
                        </a:cubicBezTo>
                        <a:cubicBezTo>
                          <a:pt x="6826624" y="3890682"/>
                          <a:pt x="6825793" y="3451359"/>
                          <a:pt x="6817659" y="3012141"/>
                        </a:cubicBezTo>
                        <a:cubicBezTo>
                          <a:pt x="6816825" y="2967102"/>
                          <a:pt x="6804212" y="2922718"/>
                          <a:pt x="6804212" y="2877671"/>
                        </a:cubicBezTo>
                        <a:cubicBezTo>
                          <a:pt x="6804212" y="2747605"/>
                          <a:pt x="6809791" y="2617533"/>
                          <a:pt x="6817659" y="2487706"/>
                        </a:cubicBezTo>
                        <a:cubicBezTo>
                          <a:pt x="6818777" y="2469259"/>
                          <a:pt x="6827097" y="2451959"/>
                          <a:pt x="6831106" y="2433918"/>
                        </a:cubicBezTo>
                        <a:cubicBezTo>
                          <a:pt x="6836064" y="2411607"/>
                          <a:pt x="6840071" y="2389095"/>
                          <a:pt x="6844553" y="2366683"/>
                        </a:cubicBezTo>
                        <a:cubicBezTo>
                          <a:pt x="6849035" y="2321859"/>
                          <a:pt x="6849698" y="2276488"/>
                          <a:pt x="6858000" y="2232212"/>
                        </a:cubicBezTo>
                        <a:cubicBezTo>
                          <a:pt x="6868086" y="2178418"/>
                          <a:pt x="6886574" y="2158257"/>
                          <a:pt x="6898341" y="2111189"/>
                        </a:cubicBezTo>
                        <a:cubicBezTo>
                          <a:pt x="6907993" y="2072580"/>
                          <a:pt x="6922311" y="2009462"/>
                          <a:pt x="6938683" y="1976718"/>
                        </a:cubicBezTo>
                        <a:cubicBezTo>
                          <a:pt x="6947648" y="1958789"/>
                          <a:pt x="6957681" y="1941355"/>
                          <a:pt x="6965577" y="1922930"/>
                        </a:cubicBezTo>
                        <a:cubicBezTo>
                          <a:pt x="6971161" y="1909902"/>
                          <a:pt x="6972140" y="1894980"/>
                          <a:pt x="6979024" y="1882589"/>
                        </a:cubicBezTo>
                        <a:cubicBezTo>
                          <a:pt x="6994721" y="1854334"/>
                          <a:pt x="7032812" y="1801906"/>
                          <a:pt x="7032812" y="1801906"/>
                        </a:cubicBezTo>
                        <a:cubicBezTo>
                          <a:pt x="7060798" y="1689962"/>
                          <a:pt x="7026721" y="1800641"/>
                          <a:pt x="7073153" y="1707777"/>
                        </a:cubicBezTo>
                        <a:cubicBezTo>
                          <a:pt x="7128829" y="1596425"/>
                          <a:pt x="7036416" y="1742714"/>
                          <a:pt x="7113494" y="1627094"/>
                        </a:cubicBezTo>
                        <a:cubicBezTo>
                          <a:pt x="7117976" y="1609165"/>
                          <a:pt x="7120452" y="1590610"/>
                          <a:pt x="7126941" y="1573306"/>
                        </a:cubicBezTo>
                        <a:cubicBezTo>
                          <a:pt x="7133979" y="1554537"/>
                          <a:pt x="7148075" y="1538718"/>
                          <a:pt x="7153835" y="1519518"/>
                        </a:cubicBezTo>
                        <a:cubicBezTo>
                          <a:pt x="7161670" y="1493403"/>
                          <a:pt x="7161936" y="1465572"/>
                          <a:pt x="7167283" y="1438836"/>
                        </a:cubicBezTo>
                        <a:cubicBezTo>
                          <a:pt x="7170908" y="1420713"/>
                          <a:pt x="7176248" y="1402977"/>
                          <a:pt x="7180730" y="1385047"/>
                        </a:cubicBezTo>
                        <a:cubicBezTo>
                          <a:pt x="7199611" y="1120716"/>
                          <a:pt x="7202655" y="1173561"/>
                          <a:pt x="7180730" y="833718"/>
                        </a:cubicBezTo>
                        <a:cubicBezTo>
                          <a:pt x="7178600" y="800703"/>
                          <a:pt x="7145221" y="723410"/>
                          <a:pt x="7140388" y="699247"/>
                        </a:cubicBezTo>
                        <a:cubicBezTo>
                          <a:pt x="7131423" y="654424"/>
                          <a:pt x="7127949" y="608142"/>
                          <a:pt x="7113494" y="564777"/>
                        </a:cubicBezTo>
                        <a:cubicBezTo>
                          <a:pt x="7109012" y="551330"/>
                          <a:pt x="7107340" y="536590"/>
                          <a:pt x="7100047" y="524436"/>
                        </a:cubicBezTo>
                        <a:cubicBezTo>
                          <a:pt x="7076577" y="485318"/>
                          <a:pt x="7032704" y="484058"/>
                          <a:pt x="6992471" y="470647"/>
                        </a:cubicBezTo>
                        <a:lnTo>
                          <a:pt x="6952130" y="457200"/>
                        </a:lnTo>
                        <a:lnTo>
                          <a:pt x="6911788" y="443753"/>
                        </a:lnTo>
                        <a:cubicBezTo>
                          <a:pt x="6831106" y="448235"/>
                          <a:pt x="6750290" y="450756"/>
                          <a:pt x="6669741" y="457200"/>
                        </a:cubicBezTo>
                        <a:cubicBezTo>
                          <a:pt x="6638147" y="459728"/>
                          <a:pt x="6606938" y="465828"/>
                          <a:pt x="6575612" y="470647"/>
                        </a:cubicBezTo>
                        <a:cubicBezTo>
                          <a:pt x="6548664" y="474793"/>
                          <a:pt x="6522142" y="482393"/>
                          <a:pt x="6494930" y="484094"/>
                        </a:cubicBezTo>
                        <a:cubicBezTo>
                          <a:pt x="6378530" y="491369"/>
                          <a:pt x="6261847" y="493059"/>
                          <a:pt x="6145306" y="497541"/>
                        </a:cubicBezTo>
                        <a:cubicBezTo>
                          <a:pt x="6118412" y="502024"/>
                          <a:pt x="6091240" y="505074"/>
                          <a:pt x="6064624" y="510989"/>
                        </a:cubicBezTo>
                        <a:cubicBezTo>
                          <a:pt x="6050787" y="514064"/>
                          <a:pt x="6038229" y="521900"/>
                          <a:pt x="6024283" y="524436"/>
                        </a:cubicBezTo>
                        <a:cubicBezTo>
                          <a:pt x="5988728" y="530901"/>
                          <a:pt x="5952565" y="533401"/>
                          <a:pt x="5916706" y="537883"/>
                        </a:cubicBezTo>
                        <a:lnTo>
                          <a:pt x="5795683" y="578224"/>
                        </a:lnTo>
                        <a:lnTo>
                          <a:pt x="5755341" y="591671"/>
                        </a:lnTo>
                        <a:cubicBezTo>
                          <a:pt x="5741894" y="600636"/>
                          <a:pt x="5725096" y="605945"/>
                          <a:pt x="5715000" y="618565"/>
                        </a:cubicBezTo>
                        <a:cubicBezTo>
                          <a:pt x="5706145" y="629633"/>
                          <a:pt x="5707892" y="646228"/>
                          <a:pt x="5701553" y="658906"/>
                        </a:cubicBezTo>
                        <a:cubicBezTo>
                          <a:pt x="5694325" y="673361"/>
                          <a:pt x="5683624" y="685800"/>
                          <a:pt x="5674659" y="699247"/>
                        </a:cubicBezTo>
                        <a:cubicBezTo>
                          <a:pt x="5641646" y="798288"/>
                          <a:pt x="5639392" y="764958"/>
                          <a:pt x="5661212" y="874059"/>
                        </a:cubicBezTo>
                        <a:cubicBezTo>
                          <a:pt x="5663992" y="887958"/>
                          <a:pt x="5670177" y="900953"/>
                          <a:pt x="5674659" y="914400"/>
                        </a:cubicBezTo>
                        <a:cubicBezTo>
                          <a:pt x="5670177" y="927847"/>
                          <a:pt x="5670067" y="943673"/>
                          <a:pt x="5661212" y="954741"/>
                        </a:cubicBezTo>
                        <a:cubicBezTo>
                          <a:pt x="5642253" y="978440"/>
                          <a:pt x="5607107" y="986224"/>
                          <a:pt x="5580530" y="995083"/>
                        </a:cubicBezTo>
                        <a:cubicBezTo>
                          <a:pt x="5543413" y="1106430"/>
                          <a:pt x="5569361" y="1052176"/>
                          <a:pt x="5499847" y="1156447"/>
                        </a:cubicBezTo>
                        <a:cubicBezTo>
                          <a:pt x="5490882" y="1169894"/>
                          <a:pt x="5488285" y="1191678"/>
                          <a:pt x="5472953" y="1196789"/>
                        </a:cubicBezTo>
                        <a:lnTo>
                          <a:pt x="5432612" y="1210236"/>
                        </a:lnTo>
                        <a:cubicBezTo>
                          <a:pt x="5398813" y="1311634"/>
                          <a:pt x="5444406" y="1186648"/>
                          <a:pt x="5392271" y="1290918"/>
                        </a:cubicBezTo>
                        <a:cubicBezTo>
                          <a:pt x="5363638" y="1348185"/>
                          <a:pt x="5398175" y="1317648"/>
                          <a:pt x="5351930" y="1371600"/>
                        </a:cubicBezTo>
                        <a:cubicBezTo>
                          <a:pt x="5335428" y="1390852"/>
                          <a:pt x="5298141" y="1425389"/>
                          <a:pt x="5298141" y="1425389"/>
                        </a:cubicBezTo>
                        <a:cubicBezTo>
                          <a:pt x="5267859" y="1516235"/>
                          <a:pt x="5309856" y="1417764"/>
                          <a:pt x="5244353" y="1492624"/>
                        </a:cubicBezTo>
                        <a:cubicBezTo>
                          <a:pt x="5223068" y="1516949"/>
                          <a:pt x="5208494" y="1546412"/>
                          <a:pt x="5190565" y="1573306"/>
                        </a:cubicBezTo>
                        <a:lnTo>
                          <a:pt x="5163671" y="1613647"/>
                        </a:lnTo>
                        <a:cubicBezTo>
                          <a:pt x="5129872" y="1715045"/>
                          <a:pt x="5175464" y="1590062"/>
                          <a:pt x="5123330" y="1694330"/>
                        </a:cubicBezTo>
                        <a:cubicBezTo>
                          <a:pt x="5088418" y="1764153"/>
                          <a:pt x="5135519" y="1709036"/>
                          <a:pt x="5082988" y="1761565"/>
                        </a:cubicBezTo>
                        <a:cubicBezTo>
                          <a:pt x="5059320" y="1832570"/>
                          <a:pt x="5077403" y="1790113"/>
                          <a:pt x="5015753" y="1882589"/>
                        </a:cubicBezTo>
                        <a:cubicBezTo>
                          <a:pt x="5006788" y="1896036"/>
                          <a:pt x="4993970" y="1907598"/>
                          <a:pt x="4988859" y="1922930"/>
                        </a:cubicBezTo>
                        <a:cubicBezTo>
                          <a:pt x="4984377" y="1936377"/>
                          <a:pt x="4982296" y="1950880"/>
                          <a:pt x="4975412" y="1963271"/>
                        </a:cubicBezTo>
                        <a:cubicBezTo>
                          <a:pt x="4959715" y="1991526"/>
                          <a:pt x="4931845" y="2013289"/>
                          <a:pt x="4921624" y="2043953"/>
                        </a:cubicBezTo>
                        <a:cubicBezTo>
                          <a:pt x="4917142" y="2057400"/>
                          <a:pt x="4916416" y="2072760"/>
                          <a:pt x="4908177" y="2084294"/>
                        </a:cubicBezTo>
                        <a:cubicBezTo>
                          <a:pt x="4893439" y="2104927"/>
                          <a:pt x="4854388" y="2138083"/>
                          <a:pt x="4854388" y="2138083"/>
                        </a:cubicBezTo>
                        <a:cubicBezTo>
                          <a:pt x="4849906" y="2151530"/>
                          <a:pt x="4847825" y="2166033"/>
                          <a:pt x="4840941" y="2178424"/>
                        </a:cubicBezTo>
                        <a:cubicBezTo>
                          <a:pt x="4825244" y="2206679"/>
                          <a:pt x="4797374" y="2228442"/>
                          <a:pt x="4787153" y="2259106"/>
                        </a:cubicBezTo>
                        <a:cubicBezTo>
                          <a:pt x="4738112" y="2406228"/>
                          <a:pt x="4816325" y="2183384"/>
                          <a:pt x="4746812" y="2339789"/>
                        </a:cubicBezTo>
                        <a:cubicBezTo>
                          <a:pt x="4735299" y="2365694"/>
                          <a:pt x="4735643" y="2396883"/>
                          <a:pt x="4719918" y="2420471"/>
                        </a:cubicBezTo>
                        <a:cubicBezTo>
                          <a:pt x="4710953" y="2433918"/>
                          <a:pt x="4699588" y="2446044"/>
                          <a:pt x="4693024" y="2460812"/>
                        </a:cubicBezTo>
                        <a:cubicBezTo>
                          <a:pt x="4681510" y="2486717"/>
                          <a:pt x="4675095" y="2514600"/>
                          <a:pt x="4666130" y="2541494"/>
                        </a:cubicBezTo>
                        <a:cubicBezTo>
                          <a:pt x="4661648" y="2554941"/>
                          <a:pt x="4662706" y="2571813"/>
                          <a:pt x="4652683" y="2581836"/>
                        </a:cubicBezTo>
                        <a:lnTo>
                          <a:pt x="4625788" y="2608730"/>
                        </a:lnTo>
                        <a:lnTo>
                          <a:pt x="4585447" y="2729753"/>
                        </a:lnTo>
                        <a:cubicBezTo>
                          <a:pt x="4580965" y="2743200"/>
                          <a:pt x="4582023" y="2760071"/>
                          <a:pt x="4572000" y="2770094"/>
                        </a:cubicBezTo>
                        <a:lnTo>
                          <a:pt x="4545106" y="2796989"/>
                        </a:lnTo>
                        <a:lnTo>
                          <a:pt x="4504765" y="2918012"/>
                        </a:lnTo>
                        <a:lnTo>
                          <a:pt x="4491318" y="2958353"/>
                        </a:lnTo>
                        <a:cubicBezTo>
                          <a:pt x="4486836" y="2971800"/>
                          <a:pt x="4487894" y="2988671"/>
                          <a:pt x="4477871" y="2998694"/>
                        </a:cubicBezTo>
                        <a:lnTo>
                          <a:pt x="4450977" y="3025589"/>
                        </a:lnTo>
                        <a:cubicBezTo>
                          <a:pt x="4410171" y="3148006"/>
                          <a:pt x="4472770" y="2954650"/>
                          <a:pt x="4424083" y="3133165"/>
                        </a:cubicBezTo>
                        <a:cubicBezTo>
                          <a:pt x="4416624" y="3160515"/>
                          <a:pt x="4406153" y="3186953"/>
                          <a:pt x="4397188" y="3213847"/>
                        </a:cubicBezTo>
                        <a:lnTo>
                          <a:pt x="4383741" y="3254189"/>
                        </a:lnTo>
                        <a:lnTo>
                          <a:pt x="4316506" y="3455894"/>
                        </a:lnTo>
                        <a:lnTo>
                          <a:pt x="4303059" y="3496236"/>
                        </a:lnTo>
                        <a:cubicBezTo>
                          <a:pt x="4298577" y="3509683"/>
                          <a:pt x="4293050" y="3522826"/>
                          <a:pt x="4289612" y="3536577"/>
                        </a:cubicBezTo>
                        <a:cubicBezTo>
                          <a:pt x="4285130" y="3554506"/>
                          <a:pt x="4281476" y="3572663"/>
                          <a:pt x="4276165" y="3590365"/>
                        </a:cubicBezTo>
                        <a:cubicBezTo>
                          <a:pt x="4268019" y="3617518"/>
                          <a:pt x="4258236" y="3644153"/>
                          <a:pt x="4249271" y="3671047"/>
                        </a:cubicBezTo>
                        <a:lnTo>
                          <a:pt x="4235824" y="3711389"/>
                        </a:lnTo>
                        <a:lnTo>
                          <a:pt x="4168588" y="3913094"/>
                        </a:lnTo>
                        <a:lnTo>
                          <a:pt x="4128247" y="4034118"/>
                        </a:lnTo>
                        <a:lnTo>
                          <a:pt x="4114800" y="4074459"/>
                        </a:lnTo>
                        <a:cubicBezTo>
                          <a:pt x="4110318" y="4087906"/>
                          <a:pt x="4104791" y="4101049"/>
                          <a:pt x="4101353" y="4114800"/>
                        </a:cubicBezTo>
                        <a:cubicBezTo>
                          <a:pt x="4093836" y="4144868"/>
                          <a:pt x="4074108" y="4229627"/>
                          <a:pt x="4061012" y="4249271"/>
                        </a:cubicBezTo>
                        <a:lnTo>
                          <a:pt x="4034118" y="4289612"/>
                        </a:lnTo>
                        <a:cubicBezTo>
                          <a:pt x="4038600" y="4325471"/>
                          <a:pt x="4032888" y="4364166"/>
                          <a:pt x="4047565" y="4397189"/>
                        </a:cubicBezTo>
                        <a:cubicBezTo>
                          <a:pt x="4053322" y="4410142"/>
                          <a:pt x="4074277" y="4406742"/>
                          <a:pt x="4087906" y="4410636"/>
                        </a:cubicBezTo>
                        <a:cubicBezTo>
                          <a:pt x="4105676" y="4415713"/>
                          <a:pt x="4123765" y="4419601"/>
                          <a:pt x="4141694" y="4424083"/>
                        </a:cubicBezTo>
                        <a:cubicBezTo>
                          <a:pt x="4177553" y="4419601"/>
                          <a:pt x="4213716" y="4417101"/>
                          <a:pt x="4249271" y="4410636"/>
                        </a:cubicBezTo>
                        <a:cubicBezTo>
                          <a:pt x="4263217" y="4408100"/>
                          <a:pt x="4279589" y="4407212"/>
                          <a:pt x="4289612" y="4397189"/>
                        </a:cubicBezTo>
                        <a:cubicBezTo>
                          <a:pt x="4299635" y="4387166"/>
                          <a:pt x="4291525" y="4365086"/>
                          <a:pt x="4303059" y="4356847"/>
                        </a:cubicBezTo>
                        <a:cubicBezTo>
                          <a:pt x="4326127" y="4340369"/>
                          <a:pt x="4360153" y="4345678"/>
                          <a:pt x="4383741" y="4329953"/>
                        </a:cubicBezTo>
                        <a:lnTo>
                          <a:pt x="4464424" y="4276165"/>
                        </a:lnTo>
                        <a:cubicBezTo>
                          <a:pt x="4473389" y="4262718"/>
                          <a:pt x="4479890" y="4247252"/>
                          <a:pt x="4491318" y="4235824"/>
                        </a:cubicBezTo>
                        <a:cubicBezTo>
                          <a:pt x="4580965" y="4146177"/>
                          <a:pt x="4486836" y="4276165"/>
                          <a:pt x="4558553" y="4168589"/>
                        </a:cubicBezTo>
                        <a:cubicBezTo>
                          <a:pt x="4592352" y="4067189"/>
                          <a:pt x="4542828" y="4188244"/>
                          <a:pt x="4612341" y="4101353"/>
                        </a:cubicBezTo>
                        <a:cubicBezTo>
                          <a:pt x="4621196" y="4090285"/>
                          <a:pt x="4618495" y="4073166"/>
                          <a:pt x="4625788" y="4061012"/>
                        </a:cubicBezTo>
                        <a:cubicBezTo>
                          <a:pt x="4632311" y="4050141"/>
                          <a:pt x="4643718" y="4043083"/>
                          <a:pt x="4652683" y="4034118"/>
                        </a:cubicBezTo>
                        <a:cubicBezTo>
                          <a:pt x="4683586" y="3941408"/>
                          <a:pt x="4659532" y="3973482"/>
                          <a:pt x="4706471" y="3926541"/>
                        </a:cubicBezTo>
                        <a:cubicBezTo>
                          <a:pt x="4732650" y="3848005"/>
                          <a:pt x="4699435" y="3920130"/>
                          <a:pt x="4760259" y="3859306"/>
                        </a:cubicBezTo>
                        <a:cubicBezTo>
                          <a:pt x="4849906" y="3769659"/>
                          <a:pt x="4719918" y="3863788"/>
                          <a:pt x="4827494" y="3792071"/>
                        </a:cubicBezTo>
                        <a:cubicBezTo>
                          <a:pt x="4904570" y="3676457"/>
                          <a:pt x="4801939" y="3812516"/>
                          <a:pt x="4894730" y="3738283"/>
                        </a:cubicBezTo>
                        <a:cubicBezTo>
                          <a:pt x="4907350" y="3728187"/>
                          <a:pt x="4909004" y="3708037"/>
                          <a:pt x="4921624" y="3697941"/>
                        </a:cubicBezTo>
                        <a:cubicBezTo>
                          <a:pt x="4932692" y="3689086"/>
                          <a:pt x="4949574" y="3691378"/>
                          <a:pt x="4961965" y="3684494"/>
                        </a:cubicBezTo>
                        <a:cubicBezTo>
                          <a:pt x="4990220" y="3668797"/>
                          <a:pt x="5015753" y="3648635"/>
                          <a:pt x="5042647" y="3630706"/>
                        </a:cubicBezTo>
                        <a:cubicBezTo>
                          <a:pt x="5056094" y="3621741"/>
                          <a:pt x="5071560" y="3615240"/>
                          <a:pt x="5082988" y="3603812"/>
                        </a:cubicBezTo>
                        <a:cubicBezTo>
                          <a:pt x="5091953" y="3594847"/>
                          <a:pt x="5099011" y="3583441"/>
                          <a:pt x="5109883" y="3576918"/>
                        </a:cubicBezTo>
                        <a:cubicBezTo>
                          <a:pt x="5122037" y="3569625"/>
                          <a:pt x="5137833" y="3570355"/>
                          <a:pt x="5150224" y="3563471"/>
                        </a:cubicBezTo>
                        <a:cubicBezTo>
                          <a:pt x="5288938" y="3486408"/>
                          <a:pt x="5179965" y="3526663"/>
                          <a:pt x="5271247" y="3496236"/>
                        </a:cubicBezTo>
                        <a:cubicBezTo>
                          <a:pt x="5323776" y="3443705"/>
                          <a:pt x="5268658" y="3490806"/>
                          <a:pt x="5338483" y="3455894"/>
                        </a:cubicBezTo>
                        <a:cubicBezTo>
                          <a:pt x="5352938" y="3448667"/>
                          <a:pt x="5363636" y="3434523"/>
                          <a:pt x="5378824" y="3429000"/>
                        </a:cubicBezTo>
                        <a:cubicBezTo>
                          <a:pt x="5413561" y="3416368"/>
                          <a:pt x="5451334" y="3413794"/>
                          <a:pt x="5486400" y="3402106"/>
                        </a:cubicBezTo>
                        <a:lnTo>
                          <a:pt x="5567083" y="3375212"/>
                        </a:lnTo>
                        <a:cubicBezTo>
                          <a:pt x="5580530" y="3370730"/>
                          <a:pt x="5595630" y="3369628"/>
                          <a:pt x="5607424" y="3361765"/>
                        </a:cubicBezTo>
                        <a:cubicBezTo>
                          <a:pt x="5634318" y="3343836"/>
                          <a:pt x="5657442" y="3318198"/>
                          <a:pt x="5688106" y="3307977"/>
                        </a:cubicBezTo>
                        <a:cubicBezTo>
                          <a:pt x="5701553" y="3303495"/>
                          <a:pt x="5715769" y="3300869"/>
                          <a:pt x="5728447" y="3294530"/>
                        </a:cubicBezTo>
                        <a:cubicBezTo>
                          <a:pt x="5742902" y="3287302"/>
                          <a:pt x="5754020" y="3274200"/>
                          <a:pt x="5768788" y="3267636"/>
                        </a:cubicBezTo>
                        <a:cubicBezTo>
                          <a:pt x="5794694" y="3256122"/>
                          <a:pt x="5822577" y="3249706"/>
                          <a:pt x="5849471" y="3240741"/>
                        </a:cubicBezTo>
                        <a:lnTo>
                          <a:pt x="5889812" y="3227294"/>
                        </a:lnTo>
                        <a:cubicBezTo>
                          <a:pt x="5903259" y="3222812"/>
                          <a:pt x="5916037" y="3215130"/>
                          <a:pt x="5930153" y="3213847"/>
                        </a:cubicBezTo>
                        <a:lnTo>
                          <a:pt x="6078071" y="3200400"/>
                        </a:lnTo>
                        <a:cubicBezTo>
                          <a:pt x="6200472" y="3159600"/>
                          <a:pt x="6007157" y="3222185"/>
                          <a:pt x="6185647" y="3173506"/>
                        </a:cubicBezTo>
                        <a:cubicBezTo>
                          <a:pt x="6212997" y="3166047"/>
                          <a:pt x="6266330" y="3146612"/>
                          <a:pt x="6266330" y="3146612"/>
                        </a:cubicBezTo>
                        <a:cubicBezTo>
                          <a:pt x="6330259" y="3103993"/>
                          <a:pt x="6291339" y="3124829"/>
                          <a:pt x="6387353" y="3092824"/>
                        </a:cubicBezTo>
                        <a:lnTo>
                          <a:pt x="6427694" y="3079377"/>
                        </a:lnTo>
                        <a:cubicBezTo>
                          <a:pt x="6445624" y="3083859"/>
                          <a:pt x="6467051" y="3081279"/>
                          <a:pt x="6481483" y="3092824"/>
                        </a:cubicBezTo>
                        <a:cubicBezTo>
                          <a:pt x="6492551" y="3101679"/>
                          <a:pt x="6494930" y="3118991"/>
                          <a:pt x="6494930" y="3133165"/>
                        </a:cubicBezTo>
                        <a:cubicBezTo>
                          <a:pt x="6494930" y="3151646"/>
                          <a:pt x="6489748" y="3170423"/>
                          <a:pt x="6481483" y="3186953"/>
                        </a:cubicBezTo>
                        <a:cubicBezTo>
                          <a:pt x="6470661" y="3208597"/>
                          <a:pt x="6430081" y="3228074"/>
                          <a:pt x="6414247" y="3240741"/>
                        </a:cubicBezTo>
                        <a:cubicBezTo>
                          <a:pt x="6404347" y="3248661"/>
                          <a:pt x="6395273" y="3257736"/>
                          <a:pt x="6387353" y="3267636"/>
                        </a:cubicBezTo>
                        <a:cubicBezTo>
                          <a:pt x="6377257" y="3280256"/>
                          <a:pt x="6373079" y="3297881"/>
                          <a:pt x="6360459" y="3307977"/>
                        </a:cubicBezTo>
                        <a:cubicBezTo>
                          <a:pt x="6349391" y="3316832"/>
                          <a:pt x="6333565" y="3316942"/>
                          <a:pt x="6320118" y="3321424"/>
                        </a:cubicBezTo>
                        <a:cubicBezTo>
                          <a:pt x="6266554" y="3401770"/>
                          <a:pt x="6325051" y="3331912"/>
                          <a:pt x="6252883" y="3375212"/>
                        </a:cubicBezTo>
                        <a:cubicBezTo>
                          <a:pt x="6242011" y="3381735"/>
                          <a:pt x="6237328" y="3396436"/>
                          <a:pt x="6225988" y="3402106"/>
                        </a:cubicBezTo>
                        <a:cubicBezTo>
                          <a:pt x="6126479" y="3451860"/>
                          <a:pt x="6170886" y="3403156"/>
                          <a:pt x="6104965" y="3455894"/>
                        </a:cubicBezTo>
                        <a:cubicBezTo>
                          <a:pt x="6095065" y="3463814"/>
                          <a:pt x="6089411" y="3477119"/>
                          <a:pt x="6078071" y="3482789"/>
                        </a:cubicBezTo>
                        <a:cubicBezTo>
                          <a:pt x="6052715" y="3495467"/>
                          <a:pt x="5997388" y="3509683"/>
                          <a:pt x="5997388" y="3509683"/>
                        </a:cubicBezTo>
                        <a:cubicBezTo>
                          <a:pt x="5881776" y="3586757"/>
                          <a:pt x="6028052" y="3494351"/>
                          <a:pt x="5916706" y="3550024"/>
                        </a:cubicBezTo>
                        <a:cubicBezTo>
                          <a:pt x="5902251" y="3557252"/>
                          <a:pt x="5891133" y="3570354"/>
                          <a:pt x="5876365" y="3576918"/>
                        </a:cubicBezTo>
                        <a:cubicBezTo>
                          <a:pt x="5850460" y="3588432"/>
                          <a:pt x="5822577" y="3594847"/>
                          <a:pt x="5795683" y="3603812"/>
                        </a:cubicBezTo>
                        <a:lnTo>
                          <a:pt x="5593977" y="3671047"/>
                        </a:lnTo>
                        <a:lnTo>
                          <a:pt x="5472953" y="3711389"/>
                        </a:lnTo>
                        <a:cubicBezTo>
                          <a:pt x="5459506" y="3715871"/>
                          <a:pt x="5444406" y="3716973"/>
                          <a:pt x="5432612" y="3724836"/>
                        </a:cubicBezTo>
                        <a:cubicBezTo>
                          <a:pt x="5380477" y="3759593"/>
                          <a:pt x="5407603" y="3746619"/>
                          <a:pt x="5351930" y="3765177"/>
                        </a:cubicBezTo>
                        <a:cubicBezTo>
                          <a:pt x="5326915" y="3790191"/>
                          <a:pt x="5318619" y="3802002"/>
                          <a:pt x="5284694" y="3818965"/>
                        </a:cubicBezTo>
                        <a:cubicBezTo>
                          <a:pt x="5272016" y="3825304"/>
                          <a:pt x="5257800" y="3827930"/>
                          <a:pt x="5244353" y="3832412"/>
                        </a:cubicBezTo>
                        <a:cubicBezTo>
                          <a:pt x="5182702" y="3924888"/>
                          <a:pt x="5221229" y="3902873"/>
                          <a:pt x="5150224" y="3926541"/>
                        </a:cubicBezTo>
                        <a:cubicBezTo>
                          <a:pt x="5145742" y="3939988"/>
                          <a:pt x="5143116" y="3954205"/>
                          <a:pt x="5136777" y="3966883"/>
                        </a:cubicBezTo>
                        <a:cubicBezTo>
                          <a:pt x="5125127" y="3990183"/>
                          <a:pt x="5103835" y="4017441"/>
                          <a:pt x="5082988" y="4034118"/>
                        </a:cubicBezTo>
                        <a:cubicBezTo>
                          <a:pt x="5070368" y="4044214"/>
                          <a:pt x="5056094" y="4052047"/>
                          <a:pt x="5042647" y="4061012"/>
                        </a:cubicBezTo>
                        <a:cubicBezTo>
                          <a:pt x="5033682" y="4074459"/>
                          <a:pt x="5028373" y="4091257"/>
                          <a:pt x="5015753" y="4101353"/>
                        </a:cubicBezTo>
                        <a:cubicBezTo>
                          <a:pt x="5004685" y="4110208"/>
                          <a:pt x="4985435" y="4104777"/>
                          <a:pt x="4975412" y="4114800"/>
                        </a:cubicBezTo>
                        <a:cubicBezTo>
                          <a:pt x="4965389" y="4124823"/>
                          <a:pt x="4971988" y="4145118"/>
                          <a:pt x="4961965" y="4155141"/>
                        </a:cubicBezTo>
                        <a:cubicBezTo>
                          <a:pt x="4951942" y="4165164"/>
                          <a:pt x="4934302" y="4162250"/>
                          <a:pt x="4921624" y="4168589"/>
                        </a:cubicBezTo>
                        <a:cubicBezTo>
                          <a:pt x="4907169" y="4175817"/>
                          <a:pt x="4894730" y="4186518"/>
                          <a:pt x="4881283" y="4195483"/>
                        </a:cubicBezTo>
                        <a:cubicBezTo>
                          <a:pt x="4885765" y="4208930"/>
                          <a:pt x="4884707" y="4225801"/>
                          <a:pt x="4894730" y="4235824"/>
                        </a:cubicBezTo>
                        <a:cubicBezTo>
                          <a:pt x="4920933" y="4262027"/>
                          <a:pt x="4962614" y="4243698"/>
                          <a:pt x="4988859" y="4235824"/>
                        </a:cubicBezTo>
                        <a:cubicBezTo>
                          <a:pt x="5016012" y="4227678"/>
                          <a:pt x="5045953" y="4224655"/>
                          <a:pt x="5069541" y="4208930"/>
                        </a:cubicBezTo>
                        <a:cubicBezTo>
                          <a:pt x="5101840" y="4187398"/>
                          <a:pt x="5111949" y="4175548"/>
                          <a:pt x="5150224" y="4168589"/>
                        </a:cubicBezTo>
                        <a:cubicBezTo>
                          <a:pt x="5185779" y="4162124"/>
                          <a:pt x="5221941" y="4159624"/>
                          <a:pt x="5257800" y="4155141"/>
                        </a:cubicBezTo>
                        <a:lnTo>
                          <a:pt x="5419165" y="4101353"/>
                        </a:lnTo>
                        <a:lnTo>
                          <a:pt x="5459506" y="4087906"/>
                        </a:lnTo>
                        <a:lnTo>
                          <a:pt x="5499847" y="4074459"/>
                        </a:lnTo>
                        <a:cubicBezTo>
                          <a:pt x="5564361" y="3977688"/>
                          <a:pt x="5473003" y="4096838"/>
                          <a:pt x="5607424" y="4007224"/>
                        </a:cubicBezTo>
                        <a:cubicBezTo>
                          <a:pt x="5699900" y="3945573"/>
                          <a:pt x="5657442" y="3963657"/>
                          <a:pt x="5728447" y="3939989"/>
                        </a:cubicBezTo>
                        <a:cubicBezTo>
                          <a:pt x="5737412" y="3931024"/>
                          <a:pt x="5745441" y="3921014"/>
                          <a:pt x="5755341" y="3913094"/>
                        </a:cubicBezTo>
                        <a:cubicBezTo>
                          <a:pt x="5767961" y="3902998"/>
                          <a:pt x="5784255" y="3897628"/>
                          <a:pt x="5795683" y="3886200"/>
                        </a:cubicBezTo>
                        <a:cubicBezTo>
                          <a:pt x="5807111" y="3874772"/>
                          <a:pt x="5808872" y="3854424"/>
                          <a:pt x="5822577" y="3845859"/>
                        </a:cubicBezTo>
                        <a:cubicBezTo>
                          <a:pt x="5846617" y="3830834"/>
                          <a:pt x="5876365" y="3827930"/>
                          <a:pt x="5903259" y="3818965"/>
                        </a:cubicBezTo>
                        <a:cubicBezTo>
                          <a:pt x="5916706" y="3814483"/>
                          <a:pt x="5931806" y="3813381"/>
                          <a:pt x="5943600" y="3805518"/>
                        </a:cubicBezTo>
                        <a:cubicBezTo>
                          <a:pt x="5957047" y="3796553"/>
                          <a:pt x="5969486" y="3785851"/>
                          <a:pt x="5983941" y="3778624"/>
                        </a:cubicBezTo>
                        <a:cubicBezTo>
                          <a:pt x="6003231" y="3768979"/>
                          <a:pt x="6060839" y="3756038"/>
                          <a:pt x="6078071" y="3751730"/>
                        </a:cubicBezTo>
                        <a:cubicBezTo>
                          <a:pt x="6140824" y="3756212"/>
                          <a:pt x="6205541" y="3748967"/>
                          <a:pt x="6266330" y="3765177"/>
                        </a:cubicBezTo>
                        <a:cubicBezTo>
                          <a:pt x="6297243" y="3773420"/>
                          <a:pt x="6271276" y="3837616"/>
                          <a:pt x="6266330" y="3845859"/>
                        </a:cubicBezTo>
                        <a:cubicBezTo>
                          <a:pt x="6259807" y="3856730"/>
                          <a:pt x="6247355" y="3862853"/>
                          <a:pt x="6239435" y="3872753"/>
                        </a:cubicBezTo>
                        <a:cubicBezTo>
                          <a:pt x="6229339" y="3885373"/>
                          <a:pt x="6222637" y="3900474"/>
                          <a:pt x="6212541" y="3913094"/>
                        </a:cubicBezTo>
                        <a:cubicBezTo>
                          <a:pt x="6190641" y="3940469"/>
                          <a:pt x="6175263" y="3946912"/>
                          <a:pt x="6145306" y="3966883"/>
                        </a:cubicBezTo>
                        <a:cubicBezTo>
                          <a:pt x="6099970" y="4034887"/>
                          <a:pt x="6143023" y="3988195"/>
                          <a:pt x="6078071" y="4020671"/>
                        </a:cubicBezTo>
                        <a:cubicBezTo>
                          <a:pt x="6063616" y="4027899"/>
                          <a:pt x="6050350" y="4037469"/>
                          <a:pt x="6037730" y="4047565"/>
                        </a:cubicBezTo>
                        <a:cubicBezTo>
                          <a:pt x="6027830" y="4055485"/>
                          <a:pt x="6021707" y="4067936"/>
                          <a:pt x="6010835" y="4074459"/>
                        </a:cubicBezTo>
                        <a:cubicBezTo>
                          <a:pt x="5998681" y="4081752"/>
                          <a:pt x="5983172" y="4081567"/>
                          <a:pt x="5970494" y="4087906"/>
                        </a:cubicBezTo>
                        <a:cubicBezTo>
                          <a:pt x="5956039" y="4095134"/>
                          <a:pt x="5943600" y="4105835"/>
                          <a:pt x="5930153" y="4114800"/>
                        </a:cubicBezTo>
                        <a:cubicBezTo>
                          <a:pt x="5921188" y="4128247"/>
                          <a:pt x="5915879" y="4145045"/>
                          <a:pt x="5903259" y="4155141"/>
                        </a:cubicBezTo>
                        <a:cubicBezTo>
                          <a:pt x="5892191" y="4163996"/>
                          <a:pt x="5875596" y="4162250"/>
                          <a:pt x="5862918" y="4168589"/>
                        </a:cubicBezTo>
                        <a:cubicBezTo>
                          <a:pt x="5848463" y="4175817"/>
                          <a:pt x="5836024" y="4186518"/>
                          <a:pt x="5822577" y="4195483"/>
                        </a:cubicBezTo>
                        <a:cubicBezTo>
                          <a:pt x="5810360" y="4213808"/>
                          <a:pt x="5790080" y="4249943"/>
                          <a:pt x="5768788" y="4262718"/>
                        </a:cubicBezTo>
                        <a:cubicBezTo>
                          <a:pt x="5756634" y="4270011"/>
                          <a:pt x="5741125" y="4269826"/>
                          <a:pt x="5728447" y="4276165"/>
                        </a:cubicBezTo>
                        <a:cubicBezTo>
                          <a:pt x="5624177" y="4328300"/>
                          <a:pt x="5749163" y="4282707"/>
                          <a:pt x="5647765" y="4316506"/>
                        </a:cubicBezTo>
                        <a:cubicBezTo>
                          <a:pt x="5638800" y="4329953"/>
                          <a:pt x="5634576" y="4348282"/>
                          <a:pt x="5620871" y="4356847"/>
                        </a:cubicBezTo>
                        <a:cubicBezTo>
                          <a:pt x="5596831" y="4371872"/>
                          <a:pt x="5567082" y="4374776"/>
                          <a:pt x="5540188" y="4383741"/>
                        </a:cubicBezTo>
                        <a:cubicBezTo>
                          <a:pt x="5526741" y="4388223"/>
                          <a:pt x="5511641" y="4389326"/>
                          <a:pt x="5499847" y="4397189"/>
                        </a:cubicBezTo>
                        <a:cubicBezTo>
                          <a:pt x="5486400" y="4406154"/>
                          <a:pt x="5474274" y="4417519"/>
                          <a:pt x="5459506" y="4424083"/>
                        </a:cubicBezTo>
                        <a:cubicBezTo>
                          <a:pt x="5401983" y="4449649"/>
                          <a:pt x="5379798" y="4448778"/>
                          <a:pt x="5325035" y="4464424"/>
                        </a:cubicBezTo>
                        <a:cubicBezTo>
                          <a:pt x="5311406" y="4468318"/>
                          <a:pt x="5298531" y="4474796"/>
                          <a:pt x="5284694" y="4477871"/>
                        </a:cubicBezTo>
                        <a:cubicBezTo>
                          <a:pt x="5191226" y="4498642"/>
                          <a:pt x="5226773" y="4481801"/>
                          <a:pt x="5150224" y="4504765"/>
                        </a:cubicBezTo>
                        <a:cubicBezTo>
                          <a:pt x="5123070" y="4512911"/>
                          <a:pt x="5096435" y="4522694"/>
                          <a:pt x="5069541" y="4531659"/>
                        </a:cubicBezTo>
                        <a:cubicBezTo>
                          <a:pt x="5056094" y="4536141"/>
                          <a:pt x="5040994" y="4537243"/>
                          <a:pt x="5029200" y="4545106"/>
                        </a:cubicBezTo>
                        <a:cubicBezTo>
                          <a:pt x="5015753" y="4554071"/>
                          <a:pt x="5003627" y="4565436"/>
                          <a:pt x="4988859" y="4572000"/>
                        </a:cubicBezTo>
                        <a:cubicBezTo>
                          <a:pt x="4941582" y="4593012"/>
                          <a:pt x="4891561" y="4603904"/>
                          <a:pt x="4840941" y="4612341"/>
                        </a:cubicBezTo>
                        <a:cubicBezTo>
                          <a:pt x="4763464" y="4625254"/>
                          <a:pt x="4740533" y="4624356"/>
                          <a:pt x="4666130" y="4639236"/>
                        </a:cubicBezTo>
                        <a:cubicBezTo>
                          <a:pt x="4615321" y="4649398"/>
                          <a:pt x="4583118" y="4662424"/>
                          <a:pt x="4531659" y="4679577"/>
                        </a:cubicBezTo>
                        <a:cubicBezTo>
                          <a:pt x="4518212" y="4684059"/>
                          <a:pt x="4503112" y="4685161"/>
                          <a:pt x="4491318" y="4693024"/>
                        </a:cubicBezTo>
                        <a:cubicBezTo>
                          <a:pt x="4477871" y="4701989"/>
                          <a:pt x="4465745" y="4713354"/>
                          <a:pt x="4450977" y="4719918"/>
                        </a:cubicBezTo>
                        <a:cubicBezTo>
                          <a:pt x="4425071" y="4731432"/>
                          <a:pt x="4393882" y="4731087"/>
                          <a:pt x="4370294" y="4746812"/>
                        </a:cubicBezTo>
                        <a:cubicBezTo>
                          <a:pt x="4356847" y="4755777"/>
                          <a:pt x="4344721" y="4767142"/>
                          <a:pt x="4329953" y="4773706"/>
                        </a:cubicBezTo>
                        <a:cubicBezTo>
                          <a:pt x="4304048" y="4785220"/>
                          <a:pt x="4272859" y="4784875"/>
                          <a:pt x="4249271" y="4800600"/>
                        </a:cubicBezTo>
                        <a:cubicBezTo>
                          <a:pt x="4197136" y="4835357"/>
                          <a:pt x="4224262" y="4822383"/>
                          <a:pt x="4168588" y="4840941"/>
                        </a:cubicBezTo>
                        <a:cubicBezTo>
                          <a:pt x="4159623" y="4849906"/>
                          <a:pt x="4151837" y="4860229"/>
                          <a:pt x="4141694" y="4867836"/>
                        </a:cubicBezTo>
                        <a:cubicBezTo>
                          <a:pt x="4115836" y="4887230"/>
                          <a:pt x="4061012" y="4921624"/>
                          <a:pt x="4061012" y="4921624"/>
                        </a:cubicBezTo>
                        <a:cubicBezTo>
                          <a:pt x="3989295" y="5029200"/>
                          <a:pt x="4083424" y="4899212"/>
                          <a:pt x="3993777" y="4988859"/>
                        </a:cubicBezTo>
                        <a:cubicBezTo>
                          <a:pt x="3982349" y="5000287"/>
                          <a:pt x="3977401" y="5016929"/>
                          <a:pt x="3966883" y="5029200"/>
                        </a:cubicBezTo>
                        <a:cubicBezTo>
                          <a:pt x="3950381" y="5048452"/>
                          <a:pt x="3927159" y="5061891"/>
                          <a:pt x="3913094" y="5082989"/>
                        </a:cubicBezTo>
                        <a:cubicBezTo>
                          <a:pt x="3904129" y="5096436"/>
                          <a:pt x="3893428" y="5108875"/>
                          <a:pt x="3886200" y="5123330"/>
                        </a:cubicBezTo>
                        <a:cubicBezTo>
                          <a:pt x="3879861" y="5136008"/>
                          <a:pt x="3881608" y="5152603"/>
                          <a:pt x="3872753" y="5163671"/>
                        </a:cubicBezTo>
                        <a:cubicBezTo>
                          <a:pt x="3862657" y="5176291"/>
                          <a:pt x="3845859" y="5181600"/>
                          <a:pt x="3832412" y="5190565"/>
                        </a:cubicBezTo>
                        <a:cubicBezTo>
                          <a:pt x="3783369" y="5337693"/>
                          <a:pt x="3861586" y="5114837"/>
                          <a:pt x="3792071" y="5271247"/>
                        </a:cubicBezTo>
                        <a:cubicBezTo>
                          <a:pt x="3780557" y="5297153"/>
                          <a:pt x="3774142" y="5325036"/>
                          <a:pt x="3765177" y="5351930"/>
                        </a:cubicBezTo>
                        <a:cubicBezTo>
                          <a:pt x="3760695" y="5365377"/>
                          <a:pt x="3755168" y="5378520"/>
                          <a:pt x="3751730" y="5392271"/>
                        </a:cubicBezTo>
                        <a:cubicBezTo>
                          <a:pt x="3745635" y="5416649"/>
                          <a:pt x="3722303" y="5515826"/>
                          <a:pt x="3711388" y="5526741"/>
                        </a:cubicBezTo>
                        <a:lnTo>
                          <a:pt x="3684494" y="5553636"/>
                        </a:lnTo>
                        <a:cubicBezTo>
                          <a:pt x="3650695" y="5655034"/>
                          <a:pt x="3696288" y="5530048"/>
                          <a:pt x="3644153" y="5634318"/>
                        </a:cubicBezTo>
                        <a:cubicBezTo>
                          <a:pt x="3637814" y="5646996"/>
                          <a:pt x="3637590" y="5662268"/>
                          <a:pt x="3630706" y="5674659"/>
                        </a:cubicBezTo>
                        <a:cubicBezTo>
                          <a:pt x="3601065" y="5728013"/>
                          <a:pt x="3565935" y="5781005"/>
                          <a:pt x="3509683" y="5809130"/>
                        </a:cubicBezTo>
                        <a:cubicBezTo>
                          <a:pt x="3468225" y="5829859"/>
                          <a:pt x="3398847" y="5831389"/>
                          <a:pt x="3361765" y="5836024"/>
                        </a:cubicBezTo>
                        <a:cubicBezTo>
                          <a:pt x="3276600" y="5831542"/>
                          <a:pt x="3190047" y="5838534"/>
                          <a:pt x="3106271" y="5822577"/>
                        </a:cubicBezTo>
                        <a:cubicBezTo>
                          <a:pt x="3090395" y="5819553"/>
                          <a:pt x="3079377" y="5798397"/>
                          <a:pt x="3079377" y="5782236"/>
                        </a:cubicBezTo>
                        <a:cubicBezTo>
                          <a:pt x="3079377" y="5753887"/>
                          <a:pt x="3097306" y="5728447"/>
                          <a:pt x="3106271" y="5701553"/>
                        </a:cubicBezTo>
                        <a:cubicBezTo>
                          <a:pt x="3124828" y="5645880"/>
                          <a:pt x="3107924" y="5669074"/>
                          <a:pt x="3160059" y="5634318"/>
                        </a:cubicBezTo>
                        <a:cubicBezTo>
                          <a:pt x="3164541" y="5611906"/>
                          <a:pt x="3168367" y="5589353"/>
                          <a:pt x="3173506" y="5567083"/>
                        </a:cubicBezTo>
                        <a:cubicBezTo>
                          <a:pt x="3181817" y="5531067"/>
                          <a:pt x="3195815" y="5496183"/>
                          <a:pt x="3200400" y="5459506"/>
                        </a:cubicBezTo>
                        <a:cubicBezTo>
                          <a:pt x="3208565" y="5394187"/>
                          <a:pt x="3211894" y="5346296"/>
                          <a:pt x="3227294" y="5284694"/>
                        </a:cubicBezTo>
                        <a:cubicBezTo>
                          <a:pt x="3230732" y="5270943"/>
                          <a:pt x="3236259" y="5257800"/>
                          <a:pt x="3240741" y="5244353"/>
                        </a:cubicBezTo>
                        <a:cubicBezTo>
                          <a:pt x="3236259" y="5074024"/>
                          <a:pt x="3238884" y="4903359"/>
                          <a:pt x="3227294" y="4733365"/>
                        </a:cubicBezTo>
                        <a:cubicBezTo>
                          <a:pt x="3225346" y="4704788"/>
                          <a:pt x="3198990" y="4637825"/>
                          <a:pt x="3173506" y="4612341"/>
                        </a:cubicBezTo>
                        <a:cubicBezTo>
                          <a:pt x="3162078" y="4600913"/>
                          <a:pt x="3146612" y="4594412"/>
                          <a:pt x="3133165" y="4585447"/>
                        </a:cubicBezTo>
                        <a:cubicBezTo>
                          <a:pt x="3128683" y="4572000"/>
                          <a:pt x="3129741" y="4555129"/>
                          <a:pt x="3119718" y="4545106"/>
                        </a:cubicBezTo>
                        <a:cubicBezTo>
                          <a:pt x="3096862" y="4522250"/>
                          <a:pt x="3039035" y="4491318"/>
                          <a:pt x="3039035" y="4491318"/>
                        </a:cubicBezTo>
                        <a:cubicBezTo>
                          <a:pt x="2969012" y="4386284"/>
                          <a:pt x="3058403" y="4502483"/>
                          <a:pt x="2971800" y="4437530"/>
                        </a:cubicBezTo>
                        <a:cubicBezTo>
                          <a:pt x="2848188" y="4344820"/>
                          <a:pt x="2955364" y="4387227"/>
                          <a:pt x="2864224" y="4356847"/>
                        </a:cubicBezTo>
                        <a:cubicBezTo>
                          <a:pt x="2852007" y="4338522"/>
                          <a:pt x="2831727" y="4302387"/>
                          <a:pt x="2810435" y="4289612"/>
                        </a:cubicBezTo>
                        <a:cubicBezTo>
                          <a:pt x="2798281" y="4282319"/>
                          <a:pt x="2782485" y="4283049"/>
                          <a:pt x="2770094" y="4276165"/>
                        </a:cubicBezTo>
                        <a:cubicBezTo>
                          <a:pt x="2741839" y="4260468"/>
                          <a:pt x="2689412" y="4222377"/>
                          <a:pt x="2689412" y="4222377"/>
                        </a:cubicBezTo>
                        <a:cubicBezTo>
                          <a:pt x="2669444" y="4192425"/>
                          <a:pt x="2662995" y="4177038"/>
                          <a:pt x="2635624" y="4155141"/>
                        </a:cubicBezTo>
                        <a:cubicBezTo>
                          <a:pt x="2623004" y="4145045"/>
                          <a:pt x="2608730" y="4137212"/>
                          <a:pt x="2595283" y="4128247"/>
                        </a:cubicBezTo>
                        <a:cubicBezTo>
                          <a:pt x="2586424" y="4101673"/>
                          <a:pt x="2578638" y="4066522"/>
                          <a:pt x="2554941" y="4047565"/>
                        </a:cubicBezTo>
                        <a:cubicBezTo>
                          <a:pt x="2543873" y="4038710"/>
                          <a:pt x="2527278" y="4040457"/>
                          <a:pt x="2514600" y="4034118"/>
                        </a:cubicBezTo>
                        <a:cubicBezTo>
                          <a:pt x="2410330" y="3981983"/>
                          <a:pt x="2535316" y="4027576"/>
                          <a:pt x="2433918" y="3993777"/>
                        </a:cubicBezTo>
                        <a:cubicBezTo>
                          <a:pt x="2362200" y="3998259"/>
                          <a:pt x="2290623" y="4007224"/>
                          <a:pt x="2218765" y="4007224"/>
                        </a:cubicBezTo>
                        <a:cubicBezTo>
                          <a:pt x="2191500" y="4007224"/>
                          <a:pt x="2163612" y="4003350"/>
                          <a:pt x="2138083" y="3993777"/>
                        </a:cubicBezTo>
                        <a:cubicBezTo>
                          <a:pt x="2119112" y="3986663"/>
                          <a:pt x="2093551" y="3937650"/>
                          <a:pt x="2084294" y="3926541"/>
                        </a:cubicBezTo>
                        <a:cubicBezTo>
                          <a:pt x="2072120" y="3911932"/>
                          <a:pt x="2055628" y="3901211"/>
                          <a:pt x="2043953" y="3886200"/>
                        </a:cubicBezTo>
                        <a:cubicBezTo>
                          <a:pt x="1959478" y="3777590"/>
                          <a:pt x="2027920" y="3830688"/>
                          <a:pt x="1949824" y="3778624"/>
                        </a:cubicBezTo>
                        <a:cubicBezTo>
                          <a:pt x="1945342" y="3765177"/>
                          <a:pt x="1942716" y="3750961"/>
                          <a:pt x="1936377" y="3738283"/>
                        </a:cubicBezTo>
                        <a:cubicBezTo>
                          <a:pt x="1919412" y="3704353"/>
                          <a:pt x="1907605" y="3696063"/>
                          <a:pt x="1882588" y="3671047"/>
                        </a:cubicBezTo>
                        <a:cubicBezTo>
                          <a:pt x="1852306" y="3580201"/>
                          <a:pt x="1894303" y="3678672"/>
                          <a:pt x="1828800" y="3603812"/>
                        </a:cubicBezTo>
                        <a:cubicBezTo>
                          <a:pt x="1807515" y="3579487"/>
                          <a:pt x="1792941" y="3550024"/>
                          <a:pt x="1775012" y="3523130"/>
                        </a:cubicBezTo>
                        <a:cubicBezTo>
                          <a:pt x="1766047" y="3509683"/>
                          <a:pt x="1759546" y="3494217"/>
                          <a:pt x="1748118" y="3482789"/>
                        </a:cubicBezTo>
                        <a:cubicBezTo>
                          <a:pt x="1683173" y="3417841"/>
                          <a:pt x="1762195" y="3500382"/>
                          <a:pt x="1694330" y="3415553"/>
                        </a:cubicBezTo>
                        <a:cubicBezTo>
                          <a:pt x="1686410" y="3405653"/>
                          <a:pt x="1676400" y="3397624"/>
                          <a:pt x="1667435" y="3388659"/>
                        </a:cubicBezTo>
                        <a:cubicBezTo>
                          <a:pt x="1635430" y="3292645"/>
                          <a:pt x="1656266" y="3331565"/>
                          <a:pt x="1613647" y="3267636"/>
                        </a:cubicBezTo>
                        <a:cubicBezTo>
                          <a:pt x="1564608" y="3120516"/>
                          <a:pt x="1642816" y="3343350"/>
                          <a:pt x="1573306" y="3186953"/>
                        </a:cubicBezTo>
                        <a:lnTo>
                          <a:pt x="1532965" y="3065930"/>
                        </a:lnTo>
                        <a:lnTo>
                          <a:pt x="1506071" y="2985247"/>
                        </a:lnTo>
                        <a:cubicBezTo>
                          <a:pt x="1501589" y="2967318"/>
                          <a:pt x="1497935" y="2949161"/>
                          <a:pt x="1492624" y="2931459"/>
                        </a:cubicBezTo>
                        <a:cubicBezTo>
                          <a:pt x="1484478" y="2904306"/>
                          <a:pt x="1474695" y="2877671"/>
                          <a:pt x="1465730" y="2850777"/>
                        </a:cubicBezTo>
                        <a:lnTo>
                          <a:pt x="1438835" y="2770094"/>
                        </a:lnTo>
                        <a:lnTo>
                          <a:pt x="1385047" y="2608730"/>
                        </a:lnTo>
                        <a:lnTo>
                          <a:pt x="1371600" y="2568389"/>
                        </a:lnTo>
                        <a:lnTo>
                          <a:pt x="1358153" y="2528047"/>
                        </a:lnTo>
                        <a:cubicBezTo>
                          <a:pt x="1353671" y="2487706"/>
                          <a:pt x="1357541" y="2445530"/>
                          <a:pt x="1344706" y="2407024"/>
                        </a:cubicBezTo>
                        <a:cubicBezTo>
                          <a:pt x="1340224" y="2393577"/>
                          <a:pt x="1331259" y="2433191"/>
                          <a:pt x="1331259" y="2447365"/>
                        </a:cubicBezTo>
                        <a:cubicBezTo>
                          <a:pt x="1331259" y="2481260"/>
                          <a:pt x="1352199" y="2620841"/>
                          <a:pt x="1358153" y="2662518"/>
                        </a:cubicBezTo>
                        <a:cubicBezTo>
                          <a:pt x="1353671" y="2783542"/>
                          <a:pt x="1355670" y="2904980"/>
                          <a:pt x="1344706" y="3025589"/>
                        </a:cubicBezTo>
                        <a:cubicBezTo>
                          <a:pt x="1338846" y="3090052"/>
                          <a:pt x="1297901" y="3136138"/>
                          <a:pt x="1264024" y="3186953"/>
                        </a:cubicBezTo>
                        <a:lnTo>
                          <a:pt x="1237130" y="3227294"/>
                        </a:lnTo>
                        <a:cubicBezTo>
                          <a:pt x="1232648" y="3240741"/>
                          <a:pt x="1236844" y="3262372"/>
                          <a:pt x="1223683" y="3267636"/>
                        </a:cubicBezTo>
                        <a:cubicBezTo>
                          <a:pt x="1188278" y="3281798"/>
                          <a:pt x="1161914" y="3246208"/>
                          <a:pt x="1143000" y="3227294"/>
                        </a:cubicBezTo>
                        <a:cubicBezTo>
                          <a:pt x="1109201" y="3125896"/>
                          <a:pt x="1154794" y="3250882"/>
                          <a:pt x="1102659" y="3146612"/>
                        </a:cubicBezTo>
                        <a:cubicBezTo>
                          <a:pt x="1096320" y="3133934"/>
                          <a:pt x="1093694" y="3119718"/>
                          <a:pt x="1089212" y="3106271"/>
                        </a:cubicBezTo>
                        <a:cubicBezTo>
                          <a:pt x="1207177" y="2752375"/>
                          <a:pt x="1111796" y="3053266"/>
                          <a:pt x="1089212" y="2070847"/>
                        </a:cubicBezTo>
                        <a:cubicBezTo>
                          <a:pt x="1087361" y="1990338"/>
                          <a:pt x="1082006" y="1907552"/>
                          <a:pt x="1062318" y="1828800"/>
                        </a:cubicBezTo>
                        <a:cubicBezTo>
                          <a:pt x="1058880" y="1815049"/>
                          <a:pt x="1051946" y="1802296"/>
                          <a:pt x="1048871" y="1788459"/>
                        </a:cubicBezTo>
                        <a:cubicBezTo>
                          <a:pt x="1000670" y="1571554"/>
                          <a:pt x="1080240" y="1878068"/>
                          <a:pt x="1021977" y="1586753"/>
                        </a:cubicBezTo>
                        <a:cubicBezTo>
                          <a:pt x="1016417" y="1558955"/>
                          <a:pt x="1004048" y="1532965"/>
                          <a:pt x="995083" y="1506071"/>
                        </a:cubicBezTo>
                        <a:lnTo>
                          <a:pt x="954741" y="1385047"/>
                        </a:lnTo>
                        <a:cubicBezTo>
                          <a:pt x="950259" y="1371600"/>
                          <a:pt x="943624" y="1358688"/>
                          <a:pt x="941294" y="1344706"/>
                        </a:cubicBezTo>
                        <a:cubicBezTo>
                          <a:pt x="936812" y="1317812"/>
                          <a:pt x="931993" y="1290972"/>
                          <a:pt x="927847" y="1264024"/>
                        </a:cubicBezTo>
                        <a:cubicBezTo>
                          <a:pt x="923028" y="1232697"/>
                          <a:pt x="921527" y="1200778"/>
                          <a:pt x="914400" y="1169894"/>
                        </a:cubicBezTo>
                        <a:cubicBezTo>
                          <a:pt x="908026" y="1142271"/>
                          <a:pt x="896471" y="1116106"/>
                          <a:pt x="887506" y="1089212"/>
                        </a:cubicBezTo>
                        <a:lnTo>
                          <a:pt x="874059" y="1048871"/>
                        </a:lnTo>
                        <a:cubicBezTo>
                          <a:pt x="869577" y="1035424"/>
                          <a:pt x="864050" y="1022281"/>
                          <a:pt x="860612" y="1008530"/>
                        </a:cubicBezTo>
                        <a:lnTo>
                          <a:pt x="847165" y="954741"/>
                        </a:lnTo>
                        <a:cubicBezTo>
                          <a:pt x="807593" y="578806"/>
                          <a:pt x="823440" y="784824"/>
                          <a:pt x="806824" y="336177"/>
                        </a:cubicBezTo>
                        <a:cubicBezTo>
                          <a:pt x="811306" y="255495"/>
                          <a:pt x="803624" y="173203"/>
                          <a:pt x="820271" y="94130"/>
                        </a:cubicBezTo>
                        <a:cubicBezTo>
                          <a:pt x="823191" y="80260"/>
                          <a:pt x="847934" y="87022"/>
                          <a:pt x="860612" y="80683"/>
                        </a:cubicBezTo>
                        <a:cubicBezTo>
                          <a:pt x="964890" y="28544"/>
                          <a:pt x="839889" y="74145"/>
                          <a:pt x="941294" y="40341"/>
                        </a:cubicBezTo>
                        <a:cubicBezTo>
                          <a:pt x="977153" y="44824"/>
                          <a:pt x="1014006" y="44280"/>
                          <a:pt x="1048871" y="53789"/>
                        </a:cubicBezTo>
                        <a:cubicBezTo>
                          <a:pt x="1110079" y="70482"/>
                          <a:pt x="1072828" y="86401"/>
                          <a:pt x="1116106" y="121024"/>
                        </a:cubicBezTo>
                        <a:cubicBezTo>
                          <a:pt x="1127174" y="129879"/>
                          <a:pt x="1143000" y="129989"/>
                          <a:pt x="1156447" y="134471"/>
                        </a:cubicBezTo>
                        <a:cubicBezTo>
                          <a:pt x="1188452" y="230485"/>
                          <a:pt x="1167616" y="191565"/>
                          <a:pt x="1210235" y="255494"/>
                        </a:cubicBezTo>
                        <a:cubicBezTo>
                          <a:pt x="1214718" y="277906"/>
                          <a:pt x="1220662" y="300075"/>
                          <a:pt x="1223683" y="322730"/>
                        </a:cubicBezTo>
                        <a:cubicBezTo>
                          <a:pt x="1249890" y="519273"/>
                          <a:pt x="1221724" y="395576"/>
                          <a:pt x="1250577" y="510989"/>
                        </a:cubicBezTo>
                        <a:cubicBezTo>
                          <a:pt x="1255059" y="632012"/>
                          <a:pt x="1256470" y="753189"/>
                          <a:pt x="1264024" y="874059"/>
                        </a:cubicBezTo>
                        <a:cubicBezTo>
                          <a:pt x="1266948" y="920844"/>
                          <a:pt x="1290192" y="979457"/>
                          <a:pt x="1304365" y="1021977"/>
                        </a:cubicBezTo>
                        <a:cubicBezTo>
                          <a:pt x="1308847" y="1035424"/>
                          <a:pt x="1314374" y="1048567"/>
                          <a:pt x="1317812" y="1062318"/>
                        </a:cubicBezTo>
                        <a:cubicBezTo>
                          <a:pt x="1325887" y="1094617"/>
                          <a:pt x="1329133" y="1133231"/>
                          <a:pt x="1358153" y="1156447"/>
                        </a:cubicBezTo>
                        <a:cubicBezTo>
                          <a:pt x="1371936" y="1167474"/>
                          <a:pt x="1462382" y="1182671"/>
                          <a:pt x="1465730" y="1183341"/>
                        </a:cubicBezTo>
                        <a:cubicBezTo>
                          <a:pt x="1532965" y="1178859"/>
                          <a:pt x="1600728" y="1179424"/>
                          <a:pt x="1667435" y="1169894"/>
                        </a:cubicBezTo>
                        <a:cubicBezTo>
                          <a:pt x="1695499" y="1165885"/>
                          <a:pt x="1721224" y="1151965"/>
                          <a:pt x="1748118" y="1143000"/>
                        </a:cubicBezTo>
                        <a:lnTo>
                          <a:pt x="1788459" y="1129553"/>
                        </a:lnTo>
                        <a:cubicBezTo>
                          <a:pt x="1801906" y="1125071"/>
                          <a:pt x="1814901" y="1118886"/>
                          <a:pt x="1828800" y="1116106"/>
                        </a:cubicBezTo>
                        <a:cubicBezTo>
                          <a:pt x="1851212" y="1111624"/>
                          <a:pt x="1873862" y="1108202"/>
                          <a:pt x="1896035" y="1102659"/>
                        </a:cubicBezTo>
                        <a:cubicBezTo>
                          <a:pt x="1909786" y="1099221"/>
                          <a:pt x="1922748" y="1093106"/>
                          <a:pt x="1936377" y="1089212"/>
                        </a:cubicBezTo>
                        <a:cubicBezTo>
                          <a:pt x="1954147" y="1084135"/>
                          <a:pt x="1972463" y="1081076"/>
                          <a:pt x="1990165" y="1075765"/>
                        </a:cubicBezTo>
                        <a:cubicBezTo>
                          <a:pt x="2017318" y="1067619"/>
                          <a:pt x="2042518" y="1049920"/>
                          <a:pt x="2070847" y="1048871"/>
                        </a:cubicBezTo>
                        <a:lnTo>
                          <a:pt x="2433918" y="1035424"/>
                        </a:lnTo>
                        <a:cubicBezTo>
                          <a:pt x="2492189" y="1039906"/>
                          <a:pt x="2550738" y="1041622"/>
                          <a:pt x="2608730" y="1048871"/>
                        </a:cubicBezTo>
                        <a:cubicBezTo>
                          <a:pt x="2622795" y="1050629"/>
                          <a:pt x="2638003" y="1053463"/>
                          <a:pt x="2649071" y="1062318"/>
                        </a:cubicBezTo>
                        <a:cubicBezTo>
                          <a:pt x="2735962" y="1131831"/>
                          <a:pt x="2614908" y="1082307"/>
                          <a:pt x="2716306" y="1116106"/>
                        </a:cubicBezTo>
                        <a:cubicBezTo>
                          <a:pt x="2781840" y="1214406"/>
                          <a:pt x="2700875" y="1110846"/>
                          <a:pt x="2783541" y="1169894"/>
                        </a:cubicBezTo>
                        <a:cubicBezTo>
                          <a:pt x="2804174" y="1184632"/>
                          <a:pt x="2823265" y="1202585"/>
                          <a:pt x="2837330" y="1223683"/>
                        </a:cubicBezTo>
                        <a:cubicBezTo>
                          <a:pt x="2846295" y="1237130"/>
                          <a:pt x="2850777" y="1255059"/>
                          <a:pt x="2864224" y="1264024"/>
                        </a:cubicBezTo>
                        <a:cubicBezTo>
                          <a:pt x="2879601" y="1274275"/>
                          <a:pt x="2900083" y="1272989"/>
                          <a:pt x="2918012" y="1277471"/>
                        </a:cubicBezTo>
                        <a:cubicBezTo>
                          <a:pt x="3033624" y="1354545"/>
                          <a:pt x="2887348" y="1262139"/>
                          <a:pt x="2998694" y="1317812"/>
                        </a:cubicBezTo>
                        <a:cubicBezTo>
                          <a:pt x="3013149" y="1325040"/>
                          <a:pt x="3026415" y="1334610"/>
                          <a:pt x="3039035" y="1344706"/>
                        </a:cubicBezTo>
                        <a:cubicBezTo>
                          <a:pt x="3048935" y="1352626"/>
                          <a:pt x="3054590" y="1365930"/>
                          <a:pt x="3065930" y="1371600"/>
                        </a:cubicBezTo>
                        <a:cubicBezTo>
                          <a:pt x="3091286" y="1384278"/>
                          <a:pt x="3146612" y="1398494"/>
                          <a:pt x="3146612" y="1398494"/>
                        </a:cubicBezTo>
                        <a:cubicBezTo>
                          <a:pt x="3225148" y="1372315"/>
                          <a:pt x="3153023" y="1405530"/>
                          <a:pt x="3213847" y="1344706"/>
                        </a:cubicBezTo>
                        <a:cubicBezTo>
                          <a:pt x="3239915" y="1318638"/>
                          <a:pt x="3261719" y="1315302"/>
                          <a:pt x="3294530" y="1304365"/>
                        </a:cubicBezTo>
                        <a:cubicBezTo>
                          <a:pt x="3410142" y="1227291"/>
                          <a:pt x="3263866" y="1319697"/>
                          <a:pt x="3375212" y="1264024"/>
                        </a:cubicBezTo>
                        <a:cubicBezTo>
                          <a:pt x="3389667" y="1256796"/>
                          <a:pt x="3400785" y="1243694"/>
                          <a:pt x="3415553" y="1237130"/>
                        </a:cubicBezTo>
                        <a:cubicBezTo>
                          <a:pt x="3441458" y="1225616"/>
                          <a:pt x="3496235" y="1210236"/>
                          <a:pt x="3496235" y="1210236"/>
                        </a:cubicBezTo>
                        <a:cubicBezTo>
                          <a:pt x="3585882" y="1214718"/>
                          <a:pt x="3675646" y="1217288"/>
                          <a:pt x="3765177" y="1223683"/>
                        </a:cubicBezTo>
                        <a:cubicBezTo>
                          <a:pt x="3801223" y="1226258"/>
                          <a:pt x="3837417" y="1229558"/>
                          <a:pt x="3872753" y="1237130"/>
                        </a:cubicBezTo>
                        <a:cubicBezTo>
                          <a:pt x="3900472" y="1243070"/>
                          <a:pt x="3953435" y="1264024"/>
                          <a:pt x="3953435" y="1264024"/>
                        </a:cubicBezTo>
                        <a:cubicBezTo>
                          <a:pt x="3962400" y="1272989"/>
                          <a:pt x="3968990" y="1285248"/>
                          <a:pt x="3980330" y="1290918"/>
                        </a:cubicBezTo>
                        <a:lnTo>
                          <a:pt x="4101353" y="1331259"/>
                        </a:lnTo>
                        <a:lnTo>
                          <a:pt x="4141694" y="1344706"/>
                        </a:lnTo>
                        <a:lnTo>
                          <a:pt x="4182035" y="1358153"/>
                        </a:lnTo>
                        <a:cubicBezTo>
                          <a:pt x="4191000" y="1367118"/>
                          <a:pt x="4197590" y="1379377"/>
                          <a:pt x="4208930" y="1385047"/>
                        </a:cubicBezTo>
                        <a:cubicBezTo>
                          <a:pt x="4234286" y="1397725"/>
                          <a:pt x="4289612" y="1411941"/>
                          <a:pt x="4289612" y="1411941"/>
                        </a:cubicBezTo>
                        <a:cubicBezTo>
                          <a:pt x="4312024" y="1434353"/>
                          <a:pt x="4339266" y="1452805"/>
                          <a:pt x="4356847" y="1479177"/>
                        </a:cubicBezTo>
                        <a:cubicBezTo>
                          <a:pt x="4417668" y="1570408"/>
                          <a:pt x="4387779" y="1537004"/>
                          <a:pt x="4437530" y="1586753"/>
                        </a:cubicBezTo>
                        <a:cubicBezTo>
                          <a:pt x="4446495" y="1613647"/>
                          <a:pt x="4448699" y="1643848"/>
                          <a:pt x="4464424" y="1667436"/>
                        </a:cubicBezTo>
                        <a:cubicBezTo>
                          <a:pt x="4473389" y="1680883"/>
                          <a:pt x="4484754" y="1693009"/>
                          <a:pt x="4491318" y="1707777"/>
                        </a:cubicBezTo>
                        <a:cubicBezTo>
                          <a:pt x="4502832" y="1733682"/>
                          <a:pt x="4509247" y="1761565"/>
                          <a:pt x="4518212" y="1788459"/>
                        </a:cubicBezTo>
                        <a:lnTo>
                          <a:pt x="4531659" y="1828800"/>
                        </a:lnTo>
                        <a:cubicBezTo>
                          <a:pt x="4496949" y="2314739"/>
                          <a:pt x="4531659" y="1707438"/>
                          <a:pt x="4531659" y="2218765"/>
                        </a:cubicBezTo>
                        <a:cubicBezTo>
                          <a:pt x="4531659" y="2259355"/>
                          <a:pt x="4505376" y="2301282"/>
                          <a:pt x="4518212" y="2339789"/>
                        </a:cubicBezTo>
                        <a:lnTo>
                          <a:pt x="4545106" y="2259106"/>
                        </a:lnTo>
                        <a:lnTo>
                          <a:pt x="4558553" y="2218765"/>
                        </a:lnTo>
                        <a:lnTo>
                          <a:pt x="4572000" y="2178424"/>
                        </a:lnTo>
                        <a:cubicBezTo>
                          <a:pt x="4576482" y="2151530"/>
                          <a:pt x="4580570" y="2124567"/>
                          <a:pt x="4585447" y="2097741"/>
                        </a:cubicBezTo>
                        <a:cubicBezTo>
                          <a:pt x="4589831" y="2073629"/>
                          <a:pt x="4599011" y="2016825"/>
                          <a:pt x="4612341" y="1990165"/>
                        </a:cubicBezTo>
                        <a:cubicBezTo>
                          <a:pt x="4629305" y="1956237"/>
                          <a:pt x="4641114" y="1947945"/>
                          <a:pt x="4666130" y="1922930"/>
                        </a:cubicBezTo>
                        <a:cubicBezTo>
                          <a:pt x="4675095" y="1896036"/>
                          <a:pt x="4677299" y="1865835"/>
                          <a:pt x="4693024" y="1842247"/>
                        </a:cubicBezTo>
                        <a:cubicBezTo>
                          <a:pt x="4770098" y="1726635"/>
                          <a:pt x="4677692" y="1872911"/>
                          <a:pt x="4733365" y="1761565"/>
                        </a:cubicBezTo>
                        <a:cubicBezTo>
                          <a:pt x="4777517" y="1673261"/>
                          <a:pt x="4752460" y="1779312"/>
                          <a:pt x="4787153" y="1640541"/>
                        </a:cubicBezTo>
                        <a:cubicBezTo>
                          <a:pt x="4807476" y="1559251"/>
                          <a:pt x="4794756" y="1604286"/>
                          <a:pt x="4827494" y="1506071"/>
                        </a:cubicBezTo>
                        <a:lnTo>
                          <a:pt x="4840941" y="1465730"/>
                        </a:lnTo>
                        <a:cubicBezTo>
                          <a:pt x="4845423" y="1452283"/>
                          <a:pt x="4844365" y="1435412"/>
                          <a:pt x="4854388" y="1425389"/>
                        </a:cubicBezTo>
                        <a:lnTo>
                          <a:pt x="4881283" y="1398494"/>
                        </a:lnTo>
                        <a:lnTo>
                          <a:pt x="4908177" y="1317812"/>
                        </a:lnTo>
                        <a:cubicBezTo>
                          <a:pt x="4912659" y="1304365"/>
                          <a:pt x="4913761" y="1289265"/>
                          <a:pt x="4921624" y="1277471"/>
                        </a:cubicBezTo>
                        <a:cubicBezTo>
                          <a:pt x="4930589" y="1264024"/>
                          <a:pt x="4941954" y="1251898"/>
                          <a:pt x="4948518" y="1237130"/>
                        </a:cubicBezTo>
                        <a:cubicBezTo>
                          <a:pt x="4969822" y="1189196"/>
                          <a:pt x="4965787" y="1152625"/>
                          <a:pt x="5002306" y="1116106"/>
                        </a:cubicBezTo>
                        <a:cubicBezTo>
                          <a:pt x="5013734" y="1104678"/>
                          <a:pt x="5029200" y="1098177"/>
                          <a:pt x="5042647" y="1089212"/>
                        </a:cubicBezTo>
                        <a:cubicBezTo>
                          <a:pt x="5047129" y="1075765"/>
                          <a:pt x="5044560" y="1057110"/>
                          <a:pt x="5056094" y="1048871"/>
                        </a:cubicBezTo>
                        <a:cubicBezTo>
                          <a:pt x="5079163" y="1032394"/>
                          <a:pt x="5136777" y="1021977"/>
                          <a:pt x="5136777" y="1021977"/>
                        </a:cubicBezTo>
                        <a:cubicBezTo>
                          <a:pt x="5150224" y="1013012"/>
                          <a:pt x="5162350" y="1001647"/>
                          <a:pt x="5177118" y="995083"/>
                        </a:cubicBezTo>
                        <a:cubicBezTo>
                          <a:pt x="5203023" y="983569"/>
                          <a:pt x="5230906" y="977154"/>
                          <a:pt x="5257800" y="968189"/>
                        </a:cubicBezTo>
                        <a:cubicBezTo>
                          <a:pt x="5271247" y="963707"/>
                          <a:pt x="5284109" y="956746"/>
                          <a:pt x="5298141" y="954741"/>
                        </a:cubicBezTo>
                        <a:lnTo>
                          <a:pt x="5392271" y="941294"/>
                        </a:lnTo>
                        <a:cubicBezTo>
                          <a:pt x="5470807" y="915115"/>
                          <a:pt x="5398682" y="948330"/>
                          <a:pt x="5459506" y="887506"/>
                        </a:cubicBezTo>
                        <a:cubicBezTo>
                          <a:pt x="5491471" y="855541"/>
                          <a:pt x="5540585" y="847033"/>
                          <a:pt x="5580530" y="833718"/>
                        </a:cubicBezTo>
                        <a:lnTo>
                          <a:pt x="5620871" y="820271"/>
                        </a:lnTo>
                        <a:cubicBezTo>
                          <a:pt x="5665464" y="805407"/>
                          <a:pt x="5647038" y="806824"/>
                          <a:pt x="5674659" y="806824"/>
                        </a:cubicBezTo>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grpSp>
            <p:grpSp>
              <p:nvGrpSpPr>
                <p:cNvPr id="35" name="Group 197"/>
                <p:cNvGrpSpPr/>
                <p:nvPr/>
              </p:nvGrpSpPr>
              <p:grpSpPr>
                <a:xfrm>
                  <a:off x="1653988" y="516426"/>
                  <a:ext cx="4975412" cy="5004145"/>
                  <a:chOff x="1653988" y="516426"/>
                  <a:chExt cx="4975412" cy="5004145"/>
                </a:xfrm>
              </p:grpSpPr>
              <p:sp>
                <p:nvSpPr>
                  <p:cNvPr id="199" name="Freeform 198"/>
                  <p:cNvSpPr/>
                  <p:nvPr/>
                </p:nvSpPr>
                <p:spPr>
                  <a:xfrm>
                    <a:off x="1855694" y="516426"/>
                    <a:ext cx="4773706" cy="895515"/>
                  </a:xfrm>
                  <a:custGeom>
                    <a:avLst/>
                    <a:gdLst>
                      <a:gd name="connsiteX0" fmla="*/ 4719918 w 4773706"/>
                      <a:gd name="connsiteY0" fmla="*/ 438315 h 895515"/>
                      <a:gd name="connsiteX1" fmla="*/ 4733365 w 4773706"/>
                      <a:gd name="connsiteY1" fmla="*/ 505550 h 895515"/>
                      <a:gd name="connsiteX2" fmla="*/ 4706471 w 4773706"/>
                      <a:gd name="connsiteY2" fmla="*/ 586233 h 895515"/>
                      <a:gd name="connsiteX3" fmla="*/ 4693024 w 4773706"/>
                      <a:gd name="connsiteY3" fmla="*/ 626574 h 895515"/>
                      <a:gd name="connsiteX4" fmla="*/ 4612341 w 4773706"/>
                      <a:gd name="connsiteY4" fmla="*/ 666915 h 895515"/>
                      <a:gd name="connsiteX5" fmla="*/ 4545106 w 4773706"/>
                      <a:gd name="connsiteY5" fmla="*/ 734150 h 895515"/>
                      <a:gd name="connsiteX6" fmla="*/ 4518212 w 4773706"/>
                      <a:gd name="connsiteY6" fmla="*/ 761045 h 895515"/>
                      <a:gd name="connsiteX7" fmla="*/ 4437530 w 4773706"/>
                      <a:gd name="connsiteY7" fmla="*/ 787939 h 895515"/>
                      <a:gd name="connsiteX8" fmla="*/ 4397188 w 4773706"/>
                      <a:gd name="connsiteY8" fmla="*/ 801386 h 895515"/>
                      <a:gd name="connsiteX9" fmla="*/ 4356847 w 4773706"/>
                      <a:gd name="connsiteY9" fmla="*/ 814833 h 895515"/>
                      <a:gd name="connsiteX10" fmla="*/ 4155141 w 4773706"/>
                      <a:gd name="connsiteY10" fmla="*/ 841727 h 895515"/>
                      <a:gd name="connsiteX11" fmla="*/ 4020671 w 4773706"/>
                      <a:gd name="connsiteY11" fmla="*/ 868621 h 895515"/>
                      <a:gd name="connsiteX12" fmla="*/ 3671047 w 4773706"/>
                      <a:gd name="connsiteY12" fmla="*/ 895515 h 895515"/>
                      <a:gd name="connsiteX13" fmla="*/ 2944906 w 4773706"/>
                      <a:gd name="connsiteY13" fmla="*/ 882068 h 895515"/>
                      <a:gd name="connsiteX14" fmla="*/ 2877671 w 4773706"/>
                      <a:gd name="connsiteY14" fmla="*/ 868621 h 895515"/>
                      <a:gd name="connsiteX15" fmla="*/ 2716306 w 4773706"/>
                      <a:gd name="connsiteY15" fmla="*/ 855174 h 895515"/>
                      <a:gd name="connsiteX16" fmla="*/ 2622177 w 4773706"/>
                      <a:gd name="connsiteY16" fmla="*/ 841727 h 895515"/>
                      <a:gd name="connsiteX17" fmla="*/ 2433918 w 4773706"/>
                      <a:gd name="connsiteY17" fmla="*/ 814833 h 895515"/>
                      <a:gd name="connsiteX18" fmla="*/ 2312894 w 4773706"/>
                      <a:gd name="connsiteY18" fmla="*/ 774492 h 895515"/>
                      <a:gd name="connsiteX19" fmla="*/ 2272553 w 4773706"/>
                      <a:gd name="connsiteY19" fmla="*/ 761045 h 895515"/>
                      <a:gd name="connsiteX20" fmla="*/ 2232212 w 4773706"/>
                      <a:gd name="connsiteY20" fmla="*/ 734150 h 895515"/>
                      <a:gd name="connsiteX21" fmla="*/ 2178424 w 4773706"/>
                      <a:gd name="connsiteY21" fmla="*/ 720703 h 895515"/>
                      <a:gd name="connsiteX22" fmla="*/ 2138082 w 4773706"/>
                      <a:gd name="connsiteY22" fmla="*/ 707256 h 895515"/>
                      <a:gd name="connsiteX23" fmla="*/ 2003612 w 4773706"/>
                      <a:gd name="connsiteY23" fmla="*/ 666915 h 895515"/>
                      <a:gd name="connsiteX24" fmla="*/ 1949824 w 4773706"/>
                      <a:gd name="connsiteY24" fmla="*/ 640021 h 895515"/>
                      <a:gd name="connsiteX25" fmla="*/ 1855694 w 4773706"/>
                      <a:gd name="connsiteY25" fmla="*/ 613127 h 895515"/>
                      <a:gd name="connsiteX26" fmla="*/ 1801906 w 4773706"/>
                      <a:gd name="connsiteY26" fmla="*/ 586233 h 895515"/>
                      <a:gd name="connsiteX27" fmla="*/ 1627094 w 4773706"/>
                      <a:gd name="connsiteY27" fmla="*/ 559339 h 895515"/>
                      <a:gd name="connsiteX28" fmla="*/ 1586753 w 4773706"/>
                      <a:gd name="connsiteY28" fmla="*/ 545892 h 895515"/>
                      <a:gd name="connsiteX29" fmla="*/ 1479177 w 4773706"/>
                      <a:gd name="connsiteY29" fmla="*/ 518998 h 895515"/>
                      <a:gd name="connsiteX30" fmla="*/ 1438835 w 4773706"/>
                      <a:gd name="connsiteY30" fmla="*/ 505550 h 895515"/>
                      <a:gd name="connsiteX31" fmla="*/ 1210235 w 4773706"/>
                      <a:gd name="connsiteY31" fmla="*/ 478656 h 895515"/>
                      <a:gd name="connsiteX32" fmla="*/ 981635 w 4773706"/>
                      <a:gd name="connsiteY32" fmla="*/ 451762 h 895515"/>
                      <a:gd name="connsiteX33" fmla="*/ 672353 w 4773706"/>
                      <a:gd name="connsiteY33" fmla="*/ 438315 h 895515"/>
                      <a:gd name="connsiteX34" fmla="*/ 497541 w 4773706"/>
                      <a:gd name="connsiteY34" fmla="*/ 411421 h 895515"/>
                      <a:gd name="connsiteX35" fmla="*/ 416859 w 4773706"/>
                      <a:gd name="connsiteY35" fmla="*/ 397974 h 895515"/>
                      <a:gd name="connsiteX36" fmla="*/ 336177 w 4773706"/>
                      <a:gd name="connsiteY36" fmla="*/ 371080 h 895515"/>
                      <a:gd name="connsiteX37" fmla="*/ 255494 w 4773706"/>
                      <a:gd name="connsiteY37" fmla="*/ 317292 h 895515"/>
                      <a:gd name="connsiteX38" fmla="*/ 215153 w 4773706"/>
                      <a:gd name="connsiteY38" fmla="*/ 276950 h 895515"/>
                      <a:gd name="connsiteX39" fmla="*/ 174812 w 4773706"/>
                      <a:gd name="connsiteY39" fmla="*/ 263503 h 895515"/>
                      <a:gd name="connsiteX40" fmla="*/ 134471 w 4773706"/>
                      <a:gd name="connsiteY40" fmla="*/ 236609 h 895515"/>
                      <a:gd name="connsiteX41" fmla="*/ 107577 w 4773706"/>
                      <a:gd name="connsiteY41" fmla="*/ 196268 h 895515"/>
                      <a:gd name="connsiteX42" fmla="*/ 67235 w 4773706"/>
                      <a:gd name="connsiteY42" fmla="*/ 182821 h 895515"/>
                      <a:gd name="connsiteX43" fmla="*/ 53788 w 4773706"/>
                      <a:gd name="connsiteY43" fmla="*/ 142480 h 895515"/>
                      <a:gd name="connsiteX44" fmla="*/ 0 w 4773706"/>
                      <a:gd name="connsiteY44" fmla="*/ 61798 h 895515"/>
                      <a:gd name="connsiteX45" fmla="*/ 416859 w 4773706"/>
                      <a:gd name="connsiteY45" fmla="*/ 48350 h 895515"/>
                      <a:gd name="connsiteX46" fmla="*/ 605118 w 4773706"/>
                      <a:gd name="connsiteY46" fmla="*/ 75245 h 895515"/>
                      <a:gd name="connsiteX47" fmla="*/ 726141 w 4773706"/>
                      <a:gd name="connsiteY47" fmla="*/ 88692 h 895515"/>
                      <a:gd name="connsiteX48" fmla="*/ 779930 w 4773706"/>
                      <a:gd name="connsiteY48" fmla="*/ 102139 h 895515"/>
                      <a:gd name="connsiteX49" fmla="*/ 820271 w 4773706"/>
                      <a:gd name="connsiteY49" fmla="*/ 115586 h 895515"/>
                      <a:gd name="connsiteX50" fmla="*/ 900953 w 4773706"/>
                      <a:gd name="connsiteY50" fmla="*/ 129033 h 895515"/>
                      <a:gd name="connsiteX51" fmla="*/ 954741 w 4773706"/>
                      <a:gd name="connsiteY51" fmla="*/ 142480 h 895515"/>
                      <a:gd name="connsiteX52" fmla="*/ 995082 w 4773706"/>
                      <a:gd name="connsiteY52" fmla="*/ 155927 h 895515"/>
                      <a:gd name="connsiteX53" fmla="*/ 1156447 w 4773706"/>
                      <a:gd name="connsiteY53" fmla="*/ 169374 h 895515"/>
                      <a:gd name="connsiteX54" fmla="*/ 1250577 w 4773706"/>
                      <a:gd name="connsiteY54" fmla="*/ 182821 h 895515"/>
                      <a:gd name="connsiteX55" fmla="*/ 1398494 w 4773706"/>
                      <a:gd name="connsiteY55" fmla="*/ 209715 h 895515"/>
                      <a:gd name="connsiteX56" fmla="*/ 1479177 w 4773706"/>
                      <a:gd name="connsiteY56" fmla="*/ 223162 h 895515"/>
                      <a:gd name="connsiteX57" fmla="*/ 2259106 w 4773706"/>
                      <a:gd name="connsiteY57" fmla="*/ 263503 h 895515"/>
                      <a:gd name="connsiteX58" fmla="*/ 2635624 w 4773706"/>
                      <a:gd name="connsiteY58" fmla="*/ 290398 h 895515"/>
                      <a:gd name="connsiteX59" fmla="*/ 2756647 w 4773706"/>
                      <a:gd name="connsiteY59" fmla="*/ 303845 h 895515"/>
                      <a:gd name="connsiteX60" fmla="*/ 2864224 w 4773706"/>
                      <a:gd name="connsiteY60" fmla="*/ 317292 h 895515"/>
                      <a:gd name="connsiteX61" fmla="*/ 3321424 w 4773706"/>
                      <a:gd name="connsiteY61" fmla="*/ 330739 h 895515"/>
                      <a:gd name="connsiteX62" fmla="*/ 3792071 w 4773706"/>
                      <a:gd name="connsiteY62" fmla="*/ 371080 h 895515"/>
                      <a:gd name="connsiteX63" fmla="*/ 4087906 w 4773706"/>
                      <a:gd name="connsiteY63" fmla="*/ 397974 h 895515"/>
                      <a:gd name="connsiteX64" fmla="*/ 4128247 w 4773706"/>
                      <a:gd name="connsiteY64" fmla="*/ 411421 h 895515"/>
                      <a:gd name="connsiteX65" fmla="*/ 4303059 w 4773706"/>
                      <a:gd name="connsiteY65" fmla="*/ 451762 h 895515"/>
                      <a:gd name="connsiteX66" fmla="*/ 4773706 w 4773706"/>
                      <a:gd name="connsiteY66" fmla="*/ 465209 h 89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773706" h="895515">
                        <a:moveTo>
                          <a:pt x="4719918" y="438315"/>
                        </a:moveTo>
                        <a:cubicBezTo>
                          <a:pt x="4724400" y="460727"/>
                          <a:pt x="4735434" y="482788"/>
                          <a:pt x="4733365" y="505550"/>
                        </a:cubicBezTo>
                        <a:cubicBezTo>
                          <a:pt x="4730798" y="533783"/>
                          <a:pt x="4715436" y="559339"/>
                          <a:pt x="4706471" y="586233"/>
                        </a:cubicBezTo>
                        <a:cubicBezTo>
                          <a:pt x="4701989" y="599680"/>
                          <a:pt x="4704818" y="618712"/>
                          <a:pt x="4693024" y="626574"/>
                        </a:cubicBezTo>
                        <a:cubicBezTo>
                          <a:pt x="4640888" y="661330"/>
                          <a:pt x="4668014" y="648357"/>
                          <a:pt x="4612341" y="666915"/>
                        </a:cubicBezTo>
                        <a:cubicBezTo>
                          <a:pt x="4566236" y="736073"/>
                          <a:pt x="4609141" y="682921"/>
                          <a:pt x="4545106" y="734150"/>
                        </a:cubicBezTo>
                        <a:cubicBezTo>
                          <a:pt x="4535206" y="742070"/>
                          <a:pt x="4529552" y="755375"/>
                          <a:pt x="4518212" y="761045"/>
                        </a:cubicBezTo>
                        <a:cubicBezTo>
                          <a:pt x="4492856" y="773723"/>
                          <a:pt x="4464424" y="778974"/>
                          <a:pt x="4437530" y="787939"/>
                        </a:cubicBezTo>
                        <a:lnTo>
                          <a:pt x="4397188" y="801386"/>
                        </a:lnTo>
                        <a:cubicBezTo>
                          <a:pt x="4383741" y="805868"/>
                          <a:pt x="4370912" y="813075"/>
                          <a:pt x="4356847" y="814833"/>
                        </a:cubicBezTo>
                        <a:cubicBezTo>
                          <a:pt x="4217821" y="832211"/>
                          <a:pt x="4285046" y="823169"/>
                          <a:pt x="4155141" y="841727"/>
                        </a:cubicBezTo>
                        <a:cubicBezTo>
                          <a:pt x="4095097" y="861742"/>
                          <a:pt x="4105654" y="860895"/>
                          <a:pt x="4020671" y="868621"/>
                        </a:cubicBezTo>
                        <a:cubicBezTo>
                          <a:pt x="3904265" y="879203"/>
                          <a:pt x="3671047" y="895515"/>
                          <a:pt x="3671047" y="895515"/>
                        </a:cubicBezTo>
                        <a:lnTo>
                          <a:pt x="2944906" y="882068"/>
                        </a:lnTo>
                        <a:cubicBezTo>
                          <a:pt x="2922064" y="881294"/>
                          <a:pt x="2900370" y="871291"/>
                          <a:pt x="2877671" y="868621"/>
                        </a:cubicBezTo>
                        <a:cubicBezTo>
                          <a:pt x="2824066" y="862315"/>
                          <a:pt x="2769984" y="860824"/>
                          <a:pt x="2716306" y="855174"/>
                        </a:cubicBezTo>
                        <a:cubicBezTo>
                          <a:pt x="2684785" y="851856"/>
                          <a:pt x="2653594" y="845916"/>
                          <a:pt x="2622177" y="841727"/>
                        </a:cubicBezTo>
                        <a:cubicBezTo>
                          <a:pt x="2588060" y="837178"/>
                          <a:pt x="2474411" y="824956"/>
                          <a:pt x="2433918" y="814833"/>
                        </a:cubicBezTo>
                        <a:cubicBezTo>
                          <a:pt x="2433913" y="814832"/>
                          <a:pt x="2333067" y="781216"/>
                          <a:pt x="2312894" y="774492"/>
                        </a:cubicBezTo>
                        <a:lnTo>
                          <a:pt x="2272553" y="761045"/>
                        </a:lnTo>
                        <a:cubicBezTo>
                          <a:pt x="2259106" y="752080"/>
                          <a:pt x="2247067" y="740516"/>
                          <a:pt x="2232212" y="734150"/>
                        </a:cubicBezTo>
                        <a:cubicBezTo>
                          <a:pt x="2215225" y="726870"/>
                          <a:pt x="2196194" y="725780"/>
                          <a:pt x="2178424" y="720703"/>
                        </a:cubicBezTo>
                        <a:cubicBezTo>
                          <a:pt x="2164795" y="716809"/>
                          <a:pt x="2151529" y="711738"/>
                          <a:pt x="2138082" y="707256"/>
                        </a:cubicBezTo>
                        <a:cubicBezTo>
                          <a:pt x="2052857" y="650439"/>
                          <a:pt x="2150046" y="706851"/>
                          <a:pt x="2003612" y="666915"/>
                        </a:cubicBezTo>
                        <a:cubicBezTo>
                          <a:pt x="1984273" y="661641"/>
                          <a:pt x="1968593" y="647059"/>
                          <a:pt x="1949824" y="640021"/>
                        </a:cubicBezTo>
                        <a:cubicBezTo>
                          <a:pt x="1858841" y="605903"/>
                          <a:pt x="1931548" y="645636"/>
                          <a:pt x="1855694" y="613127"/>
                        </a:cubicBezTo>
                        <a:cubicBezTo>
                          <a:pt x="1837269" y="605231"/>
                          <a:pt x="1820675" y="593271"/>
                          <a:pt x="1801906" y="586233"/>
                        </a:cubicBezTo>
                        <a:cubicBezTo>
                          <a:pt x="1752871" y="567845"/>
                          <a:pt x="1669563" y="564058"/>
                          <a:pt x="1627094" y="559339"/>
                        </a:cubicBezTo>
                        <a:cubicBezTo>
                          <a:pt x="1613647" y="554857"/>
                          <a:pt x="1600428" y="549622"/>
                          <a:pt x="1586753" y="545892"/>
                        </a:cubicBezTo>
                        <a:cubicBezTo>
                          <a:pt x="1551093" y="536167"/>
                          <a:pt x="1514242" y="530687"/>
                          <a:pt x="1479177" y="518998"/>
                        </a:cubicBezTo>
                        <a:cubicBezTo>
                          <a:pt x="1465730" y="514515"/>
                          <a:pt x="1452735" y="508330"/>
                          <a:pt x="1438835" y="505550"/>
                        </a:cubicBezTo>
                        <a:cubicBezTo>
                          <a:pt x="1379385" y="493660"/>
                          <a:pt x="1263574" y="483990"/>
                          <a:pt x="1210235" y="478656"/>
                        </a:cubicBezTo>
                        <a:cubicBezTo>
                          <a:pt x="1106464" y="452713"/>
                          <a:pt x="1153639" y="461318"/>
                          <a:pt x="981635" y="451762"/>
                        </a:cubicBezTo>
                        <a:cubicBezTo>
                          <a:pt x="878602" y="446038"/>
                          <a:pt x="775447" y="442797"/>
                          <a:pt x="672353" y="438315"/>
                        </a:cubicBezTo>
                        <a:cubicBezTo>
                          <a:pt x="471101" y="404773"/>
                          <a:pt x="722479" y="446027"/>
                          <a:pt x="497541" y="411421"/>
                        </a:cubicBezTo>
                        <a:cubicBezTo>
                          <a:pt x="470593" y="407275"/>
                          <a:pt x="443310" y="404587"/>
                          <a:pt x="416859" y="397974"/>
                        </a:cubicBezTo>
                        <a:cubicBezTo>
                          <a:pt x="389357" y="391098"/>
                          <a:pt x="359765" y="386805"/>
                          <a:pt x="336177" y="371080"/>
                        </a:cubicBezTo>
                        <a:cubicBezTo>
                          <a:pt x="309283" y="353151"/>
                          <a:pt x="278349" y="340148"/>
                          <a:pt x="255494" y="317292"/>
                        </a:cubicBezTo>
                        <a:cubicBezTo>
                          <a:pt x="242047" y="303845"/>
                          <a:pt x="230976" y="287499"/>
                          <a:pt x="215153" y="276950"/>
                        </a:cubicBezTo>
                        <a:cubicBezTo>
                          <a:pt x="203359" y="269087"/>
                          <a:pt x="187490" y="269842"/>
                          <a:pt x="174812" y="263503"/>
                        </a:cubicBezTo>
                        <a:cubicBezTo>
                          <a:pt x="160357" y="256275"/>
                          <a:pt x="147918" y="245574"/>
                          <a:pt x="134471" y="236609"/>
                        </a:cubicBezTo>
                        <a:cubicBezTo>
                          <a:pt x="125506" y="223162"/>
                          <a:pt x="120197" y="206364"/>
                          <a:pt x="107577" y="196268"/>
                        </a:cubicBezTo>
                        <a:cubicBezTo>
                          <a:pt x="96508" y="187413"/>
                          <a:pt x="77258" y="192844"/>
                          <a:pt x="67235" y="182821"/>
                        </a:cubicBezTo>
                        <a:cubicBezTo>
                          <a:pt x="57212" y="172798"/>
                          <a:pt x="60672" y="154871"/>
                          <a:pt x="53788" y="142480"/>
                        </a:cubicBezTo>
                        <a:cubicBezTo>
                          <a:pt x="38091" y="114225"/>
                          <a:pt x="0" y="61798"/>
                          <a:pt x="0" y="61798"/>
                        </a:cubicBezTo>
                        <a:cubicBezTo>
                          <a:pt x="118186" y="-56392"/>
                          <a:pt x="21166" y="27523"/>
                          <a:pt x="416859" y="48350"/>
                        </a:cubicBezTo>
                        <a:cubicBezTo>
                          <a:pt x="587807" y="57348"/>
                          <a:pt x="482760" y="57765"/>
                          <a:pt x="605118" y="75245"/>
                        </a:cubicBezTo>
                        <a:cubicBezTo>
                          <a:pt x="645299" y="80985"/>
                          <a:pt x="685800" y="84210"/>
                          <a:pt x="726141" y="88692"/>
                        </a:cubicBezTo>
                        <a:cubicBezTo>
                          <a:pt x="744071" y="93174"/>
                          <a:pt x="762160" y="97062"/>
                          <a:pt x="779930" y="102139"/>
                        </a:cubicBezTo>
                        <a:cubicBezTo>
                          <a:pt x="793559" y="106033"/>
                          <a:pt x="806434" y="112511"/>
                          <a:pt x="820271" y="115586"/>
                        </a:cubicBezTo>
                        <a:cubicBezTo>
                          <a:pt x="846887" y="121501"/>
                          <a:pt x="874217" y="123686"/>
                          <a:pt x="900953" y="129033"/>
                        </a:cubicBezTo>
                        <a:cubicBezTo>
                          <a:pt x="919075" y="132657"/>
                          <a:pt x="936971" y="137403"/>
                          <a:pt x="954741" y="142480"/>
                        </a:cubicBezTo>
                        <a:cubicBezTo>
                          <a:pt x="968370" y="146374"/>
                          <a:pt x="981032" y="154054"/>
                          <a:pt x="995082" y="155927"/>
                        </a:cubicBezTo>
                        <a:cubicBezTo>
                          <a:pt x="1048583" y="163060"/>
                          <a:pt x="1102769" y="163724"/>
                          <a:pt x="1156447" y="169374"/>
                        </a:cubicBezTo>
                        <a:cubicBezTo>
                          <a:pt x="1187968" y="172692"/>
                          <a:pt x="1219200" y="178339"/>
                          <a:pt x="1250577" y="182821"/>
                        </a:cubicBezTo>
                        <a:cubicBezTo>
                          <a:pt x="1329674" y="209187"/>
                          <a:pt x="1265450" y="190709"/>
                          <a:pt x="1398494" y="209715"/>
                        </a:cubicBezTo>
                        <a:cubicBezTo>
                          <a:pt x="1425485" y="213571"/>
                          <a:pt x="1452001" y="220959"/>
                          <a:pt x="1479177" y="223162"/>
                        </a:cubicBezTo>
                        <a:cubicBezTo>
                          <a:pt x="1814658" y="250363"/>
                          <a:pt x="1932782" y="251417"/>
                          <a:pt x="2259106" y="263503"/>
                        </a:cubicBezTo>
                        <a:cubicBezTo>
                          <a:pt x="2588280" y="296420"/>
                          <a:pt x="2143570" y="253948"/>
                          <a:pt x="2635624" y="290398"/>
                        </a:cubicBezTo>
                        <a:cubicBezTo>
                          <a:pt x="2676102" y="293396"/>
                          <a:pt x="2716336" y="299103"/>
                          <a:pt x="2756647" y="303845"/>
                        </a:cubicBezTo>
                        <a:cubicBezTo>
                          <a:pt x="2792538" y="308067"/>
                          <a:pt x="2828127" y="315573"/>
                          <a:pt x="2864224" y="317292"/>
                        </a:cubicBezTo>
                        <a:cubicBezTo>
                          <a:pt x="3016517" y="324544"/>
                          <a:pt x="3169024" y="326257"/>
                          <a:pt x="3321424" y="330739"/>
                        </a:cubicBezTo>
                        <a:cubicBezTo>
                          <a:pt x="3702504" y="361225"/>
                          <a:pt x="3545741" y="346447"/>
                          <a:pt x="3792071" y="371080"/>
                        </a:cubicBezTo>
                        <a:cubicBezTo>
                          <a:pt x="3939529" y="407945"/>
                          <a:pt x="3760612" y="366803"/>
                          <a:pt x="4087906" y="397974"/>
                        </a:cubicBezTo>
                        <a:cubicBezTo>
                          <a:pt x="4102017" y="399318"/>
                          <a:pt x="4114572" y="407691"/>
                          <a:pt x="4128247" y="411421"/>
                        </a:cubicBezTo>
                        <a:cubicBezTo>
                          <a:pt x="4133110" y="412747"/>
                          <a:pt x="4276802" y="450303"/>
                          <a:pt x="4303059" y="451762"/>
                        </a:cubicBezTo>
                        <a:cubicBezTo>
                          <a:pt x="4555511" y="465787"/>
                          <a:pt x="4604406" y="465209"/>
                          <a:pt x="4773706" y="465209"/>
                        </a:cubicBezTo>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200" name="Flowchart: Connector 199"/>
                  <p:cNvSpPr/>
                  <p:nvPr/>
                </p:nvSpPr>
                <p:spPr>
                  <a:xfrm>
                    <a:off x="4621810" y="4452664"/>
                    <a:ext cx="137751"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201" name="Flowchart: Connector 200"/>
                  <p:cNvSpPr/>
                  <p:nvPr/>
                </p:nvSpPr>
                <p:spPr>
                  <a:xfrm>
                    <a:off x="4591255" y="4891935"/>
                    <a:ext cx="172790"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202" name="Flowchart: Connector 201"/>
                  <p:cNvSpPr/>
                  <p:nvPr/>
                </p:nvSpPr>
                <p:spPr>
                  <a:xfrm>
                    <a:off x="4399831" y="5338482"/>
                    <a:ext cx="165997"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203" name="Flowchart: Connector 202"/>
                  <p:cNvSpPr/>
                  <p:nvPr/>
                </p:nvSpPr>
                <p:spPr>
                  <a:xfrm>
                    <a:off x="4881786" y="3748935"/>
                    <a:ext cx="137751"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204" name="Flowchart: Connector 203"/>
                  <p:cNvSpPr/>
                  <p:nvPr/>
                </p:nvSpPr>
                <p:spPr>
                  <a:xfrm>
                    <a:off x="1842247" y="1775012"/>
                    <a:ext cx="172790"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205" name="Flowchart: Connector 204"/>
                  <p:cNvSpPr/>
                  <p:nvPr/>
                </p:nvSpPr>
                <p:spPr>
                  <a:xfrm>
                    <a:off x="1653988" y="658906"/>
                    <a:ext cx="172790"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grpSp>
          </p:grpSp>
          <p:sp>
            <p:nvSpPr>
              <p:cNvPr id="41" name="Freeform 40"/>
              <p:cNvSpPr/>
              <p:nvPr/>
            </p:nvSpPr>
            <p:spPr>
              <a:xfrm rot="308307">
                <a:off x="4635892" y="5136601"/>
                <a:ext cx="427373" cy="54002"/>
              </a:xfrm>
              <a:custGeom>
                <a:avLst/>
                <a:gdLst>
                  <a:gd name="connsiteX0" fmla="*/ 0 w 574765"/>
                  <a:gd name="connsiteY0" fmla="*/ 78377 h 104595"/>
                  <a:gd name="connsiteX1" fmla="*/ 65314 w 574765"/>
                  <a:gd name="connsiteY1" fmla="*/ 65314 h 104595"/>
                  <a:gd name="connsiteX2" fmla="*/ 78377 w 574765"/>
                  <a:gd name="connsiteY2" fmla="*/ 26126 h 104595"/>
                  <a:gd name="connsiteX3" fmla="*/ 117565 w 574765"/>
                  <a:gd name="connsiteY3" fmla="*/ 0 h 104595"/>
                  <a:gd name="connsiteX4" fmla="*/ 209005 w 574765"/>
                  <a:gd name="connsiteY4" fmla="*/ 91440 h 104595"/>
                  <a:gd name="connsiteX5" fmla="*/ 235131 w 574765"/>
                  <a:gd name="connsiteY5" fmla="*/ 52251 h 104595"/>
                  <a:gd name="connsiteX6" fmla="*/ 248194 w 574765"/>
                  <a:gd name="connsiteY6" fmla="*/ 13063 h 104595"/>
                  <a:gd name="connsiteX7" fmla="*/ 287382 w 574765"/>
                  <a:gd name="connsiteY7" fmla="*/ 26126 h 104595"/>
                  <a:gd name="connsiteX8" fmla="*/ 378822 w 574765"/>
                  <a:gd name="connsiteY8" fmla="*/ 91440 h 104595"/>
                  <a:gd name="connsiteX9" fmla="*/ 418011 w 574765"/>
                  <a:gd name="connsiteY9" fmla="*/ 65314 h 104595"/>
                  <a:gd name="connsiteX10" fmla="*/ 431074 w 574765"/>
                  <a:gd name="connsiteY10" fmla="*/ 13063 h 104595"/>
                  <a:gd name="connsiteX11" fmla="*/ 483325 w 574765"/>
                  <a:gd name="connsiteY11" fmla="*/ 26126 h 104595"/>
                  <a:gd name="connsiteX12" fmla="*/ 548640 w 574765"/>
                  <a:gd name="connsiteY12" fmla="*/ 91440 h 104595"/>
                  <a:gd name="connsiteX13" fmla="*/ 574765 w 574765"/>
                  <a:gd name="connsiteY13" fmla="*/ 65314 h 104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4765" h="104595">
                    <a:moveTo>
                      <a:pt x="0" y="78377"/>
                    </a:moveTo>
                    <a:cubicBezTo>
                      <a:pt x="21771" y="74023"/>
                      <a:pt x="46840" y="77630"/>
                      <a:pt x="65314" y="65314"/>
                    </a:cubicBezTo>
                    <a:cubicBezTo>
                      <a:pt x="76771" y="57676"/>
                      <a:pt x="69775" y="36878"/>
                      <a:pt x="78377" y="26126"/>
                    </a:cubicBezTo>
                    <a:cubicBezTo>
                      <a:pt x="88184" y="13867"/>
                      <a:pt x="104502" y="8709"/>
                      <a:pt x="117565" y="0"/>
                    </a:cubicBezTo>
                    <a:cubicBezTo>
                      <a:pt x="177455" y="89834"/>
                      <a:pt x="140029" y="68447"/>
                      <a:pt x="209005" y="91440"/>
                    </a:cubicBezTo>
                    <a:cubicBezTo>
                      <a:pt x="217714" y="78377"/>
                      <a:pt x="228110" y="66293"/>
                      <a:pt x="235131" y="52251"/>
                    </a:cubicBezTo>
                    <a:cubicBezTo>
                      <a:pt x="241289" y="39935"/>
                      <a:pt x="235878" y="19221"/>
                      <a:pt x="248194" y="13063"/>
                    </a:cubicBezTo>
                    <a:cubicBezTo>
                      <a:pt x="260510" y="6905"/>
                      <a:pt x="274319" y="21772"/>
                      <a:pt x="287382" y="26126"/>
                    </a:cubicBezTo>
                    <a:cubicBezTo>
                      <a:pt x="334164" y="96299"/>
                      <a:pt x="315594" y="123054"/>
                      <a:pt x="378822" y="91440"/>
                    </a:cubicBezTo>
                    <a:cubicBezTo>
                      <a:pt x="392864" y="84419"/>
                      <a:pt x="404948" y="74023"/>
                      <a:pt x="418011" y="65314"/>
                    </a:cubicBezTo>
                    <a:cubicBezTo>
                      <a:pt x="422365" y="47897"/>
                      <a:pt x="415679" y="22300"/>
                      <a:pt x="431074" y="13063"/>
                    </a:cubicBezTo>
                    <a:cubicBezTo>
                      <a:pt x="446469" y="3826"/>
                      <a:pt x="468387" y="16167"/>
                      <a:pt x="483325" y="26126"/>
                    </a:cubicBezTo>
                    <a:cubicBezTo>
                      <a:pt x="509451" y="43543"/>
                      <a:pt x="505098" y="91440"/>
                      <a:pt x="548640" y="91440"/>
                    </a:cubicBezTo>
                    <a:cubicBezTo>
                      <a:pt x="560956" y="91440"/>
                      <a:pt x="566057" y="74023"/>
                      <a:pt x="574765" y="65314"/>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42" name="Freeform 41"/>
              <p:cNvSpPr/>
              <p:nvPr/>
            </p:nvSpPr>
            <p:spPr>
              <a:xfrm rot="308307">
                <a:off x="4715891" y="5702635"/>
                <a:ext cx="314419" cy="62225"/>
              </a:xfrm>
              <a:custGeom>
                <a:avLst/>
                <a:gdLst>
                  <a:gd name="connsiteX0" fmla="*/ 0 w 574765"/>
                  <a:gd name="connsiteY0" fmla="*/ 78377 h 104595"/>
                  <a:gd name="connsiteX1" fmla="*/ 65314 w 574765"/>
                  <a:gd name="connsiteY1" fmla="*/ 65314 h 104595"/>
                  <a:gd name="connsiteX2" fmla="*/ 78377 w 574765"/>
                  <a:gd name="connsiteY2" fmla="*/ 26126 h 104595"/>
                  <a:gd name="connsiteX3" fmla="*/ 117565 w 574765"/>
                  <a:gd name="connsiteY3" fmla="*/ 0 h 104595"/>
                  <a:gd name="connsiteX4" fmla="*/ 209005 w 574765"/>
                  <a:gd name="connsiteY4" fmla="*/ 91440 h 104595"/>
                  <a:gd name="connsiteX5" fmla="*/ 235131 w 574765"/>
                  <a:gd name="connsiteY5" fmla="*/ 52251 h 104595"/>
                  <a:gd name="connsiteX6" fmla="*/ 248194 w 574765"/>
                  <a:gd name="connsiteY6" fmla="*/ 13063 h 104595"/>
                  <a:gd name="connsiteX7" fmla="*/ 287382 w 574765"/>
                  <a:gd name="connsiteY7" fmla="*/ 26126 h 104595"/>
                  <a:gd name="connsiteX8" fmla="*/ 378822 w 574765"/>
                  <a:gd name="connsiteY8" fmla="*/ 91440 h 104595"/>
                  <a:gd name="connsiteX9" fmla="*/ 418011 w 574765"/>
                  <a:gd name="connsiteY9" fmla="*/ 65314 h 104595"/>
                  <a:gd name="connsiteX10" fmla="*/ 431074 w 574765"/>
                  <a:gd name="connsiteY10" fmla="*/ 13063 h 104595"/>
                  <a:gd name="connsiteX11" fmla="*/ 483325 w 574765"/>
                  <a:gd name="connsiteY11" fmla="*/ 26126 h 104595"/>
                  <a:gd name="connsiteX12" fmla="*/ 548640 w 574765"/>
                  <a:gd name="connsiteY12" fmla="*/ 91440 h 104595"/>
                  <a:gd name="connsiteX13" fmla="*/ 574765 w 574765"/>
                  <a:gd name="connsiteY13" fmla="*/ 65314 h 104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4765" h="104595">
                    <a:moveTo>
                      <a:pt x="0" y="78377"/>
                    </a:moveTo>
                    <a:cubicBezTo>
                      <a:pt x="21771" y="74023"/>
                      <a:pt x="46840" y="77630"/>
                      <a:pt x="65314" y="65314"/>
                    </a:cubicBezTo>
                    <a:cubicBezTo>
                      <a:pt x="76771" y="57676"/>
                      <a:pt x="69775" y="36878"/>
                      <a:pt x="78377" y="26126"/>
                    </a:cubicBezTo>
                    <a:cubicBezTo>
                      <a:pt x="88184" y="13867"/>
                      <a:pt x="104502" y="8709"/>
                      <a:pt x="117565" y="0"/>
                    </a:cubicBezTo>
                    <a:cubicBezTo>
                      <a:pt x="177455" y="89834"/>
                      <a:pt x="140029" y="68447"/>
                      <a:pt x="209005" y="91440"/>
                    </a:cubicBezTo>
                    <a:cubicBezTo>
                      <a:pt x="217714" y="78377"/>
                      <a:pt x="228110" y="66293"/>
                      <a:pt x="235131" y="52251"/>
                    </a:cubicBezTo>
                    <a:cubicBezTo>
                      <a:pt x="241289" y="39935"/>
                      <a:pt x="235878" y="19221"/>
                      <a:pt x="248194" y="13063"/>
                    </a:cubicBezTo>
                    <a:cubicBezTo>
                      <a:pt x="260510" y="6905"/>
                      <a:pt x="274319" y="21772"/>
                      <a:pt x="287382" y="26126"/>
                    </a:cubicBezTo>
                    <a:cubicBezTo>
                      <a:pt x="334164" y="96299"/>
                      <a:pt x="315594" y="123054"/>
                      <a:pt x="378822" y="91440"/>
                    </a:cubicBezTo>
                    <a:cubicBezTo>
                      <a:pt x="392864" y="84419"/>
                      <a:pt x="404948" y="74023"/>
                      <a:pt x="418011" y="65314"/>
                    </a:cubicBezTo>
                    <a:cubicBezTo>
                      <a:pt x="422365" y="47897"/>
                      <a:pt x="415679" y="22300"/>
                      <a:pt x="431074" y="13063"/>
                    </a:cubicBezTo>
                    <a:cubicBezTo>
                      <a:pt x="446469" y="3826"/>
                      <a:pt x="468387" y="16167"/>
                      <a:pt x="483325" y="26126"/>
                    </a:cubicBezTo>
                    <a:cubicBezTo>
                      <a:pt x="509451" y="43543"/>
                      <a:pt x="505098" y="91440"/>
                      <a:pt x="548640" y="91440"/>
                    </a:cubicBezTo>
                    <a:cubicBezTo>
                      <a:pt x="560956" y="91440"/>
                      <a:pt x="566057" y="74023"/>
                      <a:pt x="574765" y="65314"/>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43" name="Freeform 42"/>
              <p:cNvSpPr/>
              <p:nvPr/>
            </p:nvSpPr>
            <p:spPr>
              <a:xfrm rot="308307">
                <a:off x="4496705" y="5342651"/>
                <a:ext cx="609989" cy="212060"/>
              </a:xfrm>
              <a:custGeom>
                <a:avLst/>
                <a:gdLst>
                  <a:gd name="connsiteX0" fmla="*/ 0 w 901337"/>
                  <a:gd name="connsiteY0" fmla="*/ 16271 h 316716"/>
                  <a:gd name="connsiteX1" fmla="*/ 65314 w 901337"/>
                  <a:gd name="connsiteY1" fmla="*/ 3208 h 316716"/>
                  <a:gd name="connsiteX2" fmla="*/ 130629 w 901337"/>
                  <a:gd name="connsiteY2" fmla="*/ 120773 h 316716"/>
                  <a:gd name="connsiteX3" fmla="*/ 182880 w 901337"/>
                  <a:gd name="connsiteY3" fmla="*/ 68522 h 316716"/>
                  <a:gd name="connsiteX4" fmla="*/ 222069 w 901337"/>
                  <a:gd name="connsiteY4" fmla="*/ 42396 h 316716"/>
                  <a:gd name="connsiteX5" fmla="*/ 248194 w 901337"/>
                  <a:gd name="connsiteY5" fmla="*/ 120773 h 316716"/>
                  <a:gd name="connsiteX6" fmla="*/ 261257 w 901337"/>
                  <a:gd name="connsiteY6" fmla="*/ 159962 h 316716"/>
                  <a:gd name="connsiteX7" fmla="*/ 300446 w 901337"/>
                  <a:gd name="connsiteY7" fmla="*/ 173025 h 316716"/>
                  <a:gd name="connsiteX8" fmla="*/ 326571 w 901337"/>
                  <a:gd name="connsiteY8" fmla="*/ 133836 h 316716"/>
                  <a:gd name="connsiteX9" fmla="*/ 339634 w 901337"/>
                  <a:gd name="connsiteY9" fmla="*/ 94648 h 316716"/>
                  <a:gd name="connsiteX10" fmla="*/ 391886 w 901337"/>
                  <a:gd name="connsiteY10" fmla="*/ 107711 h 316716"/>
                  <a:gd name="connsiteX11" fmla="*/ 418011 w 901337"/>
                  <a:gd name="connsiteY11" fmla="*/ 186088 h 316716"/>
                  <a:gd name="connsiteX12" fmla="*/ 431074 w 901337"/>
                  <a:gd name="connsiteY12" fmla="*/ 225276 h 316716"/>
                  <a:gd name="connsiteX13" fmla="*/ 470263 w 901337"/>
                  <a:gd name="connsiteY13" fmla="*/ 238339 h 316716"/>
                  <a:gd name="connsiteX14" fmla="*/ 522514 w 901337"/>
                  <a:gd name="connsiteY14" fmla="*/ 225276 h 316716"/>
                  <a:gd name="connsiteX15" fmla="*/ 561703 w 901337"/>
                  <a:gd name="connsiteY15" fmla="*/ 146899 h 316716"/>
                  <a:gd name="connsiteX16" fmla="*/ 600891 w 901337"/>
                  <a:gd name="connsiteY16" fmla="*/ 159962 h 316716"/>
                  <a:gd name="connsiteX17" fmla="*/ 613954 w 901337"/>
                  <a:gd name="connsiteY17" fmla="*/ 199151 h 316716"/>
                  <a:gd name="connsiteX18" fmla="*/ 679269 w 901337"/>
                  <a:gd name="connsiteY18" fmla="*/ 264465 h 316716"/>
                  <a:gd name="connsiteX19" fmla="*/ 731520 w 901337"/>
                  <a:gd name="connsiteY19" fmla="*/ 251402 h 316716"/>
                  <a:gd name="connsiteX20" fmla="*/ 744583 w 901337"/>
                  <a:gd name="connsiteY20" fmla="*/ 212213 h 316716"/>
                  <a:gd name="connsiteX21" fmla="*/ 783771 w 901337"/>
                  <a:gd name="connsiteY21" fmla="*/ 199151 h 316716"/>
                  <a:gd name="connsiteX22" fmla="*/ 849086 w 901337"/>
                  <a:gd name="connsiteY22" fmla="*/ 303653 h 316716"/>
                  <a:gd name="connsiteX23" fmla="*/ 901337 w 901337"/>
                  <a:gd name="connsiteY23" fmla="*/ 316716 h 316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01337" h="316716">
                    <a:moveTo>
                      <a:pt x="0" y="16271"/>
                    </a:moveTo>
                    <a:cubicBezTo>
                      <a:pt x="21771" y="11917"/>
                      <a:pt x="45905" y="-7574"/>
                      <a:pt x="65314" y="3208"/>
                    </a:cubicBezTo>
                    <a:cubicBezTo>
                      <a:pt x="102064" y="23625"/>
                      <a:pt x="117784" y="82238"/>
                      <a:pt x="130629" y="120773"/>
                    </a:cubicBezTo>
                    <a:cubicBezTo>
                      <a:pt x="216129" y="92274"/>
                      <a:pt x="132212" y="131857"/>
                      <a:pt x="182880" y="68522"/>
                    </a:cubicBezTo>
                    <a:cubicBezTo>
                      <a:pt x="192688" y="56263"/>
                      <a:pt x="209006" y="51105"/>
                      <a:pt x="222069" y="42396"/>
                    </a:cubicBezTo>
                    <a:lnTo>
                      <a:pt x="248194" y="120773"/>
                    </a:lnTo>
                    <a:cubicBezTo>
                      <a:pt x="252548" y="133836"/>
                      <a:pt x="248194" y="155608"/>
                      <a:pt x="261257" y="159962"/>
                    </a:cubicBezTo>
                    <a:lnTo>
                      <a:pt x="300446" y="173025"/>
                    </a:lnTo>
                    <a:cubicBezTo>
                      <a:pt x="309154" y="159962"/>
                      <a:pt x="319550" y="147878"/>
                      <a:pt x="326571" y="133836"/>
                    </a:cubicBezTo>
                    <a:cubicBezTo>
                      <a:pt x="332729" y="121520"/>
                      <a:pt x="326849" y="99762"/>
                      <a:pt x="339634" y="94648"/>
                    </a:cubicBezTo>
                    <a:cubicBezTo>
                      <a:pt x="356303" y="87981"/>
                      <a:pt x="374469" y="103357"/>
                      <a:pt x="391886" y="107711"/>
                    </a:cubicBezTo>
                    <a:lnTo>
                      <a:pt x="418011" y="186088"/>
                    </a:lnTo>
                    <a:cubicBezTo>
                      <a:pt x="422365" y="199151"/>
                      <a:pt x="418011" y="220922"/>
                      <a:pt x="431074" y="225276"/>
                    </a:cubicBezTo>
                    <a:lnTo>
                      <a:pt x="470263" y="238339"/>
                    </a:lnTo>
                    <a:cubicBezTo>
                      <a:pt x="487680" y="233985"/>
                      <a:pt x="507576" y="235235"/>
                      <a:pt x="522514" y="225276"/>
                    </a:cubicBezTo>
                    <a:cubicBezTo>
                      <a:pt x="544220" y="210805"/>
                      <a:pt x="554251" y="169254"/>
                      <a:pt x="561703" y="146899"/>
                    </a:cubicBezTo>
                    <a:cubicBezTo>
                      <a:pt x="574766" y="151253"/>
                      <a:pt x="591155" y="150226"/>
                      <a:pt x="600891" y="159962"/>
                    </a:cubicBezTo>
                    <a:cubicBezTo>
                      <a:pt x="610627" y="169699"/>
                      <a:pt x="607796" y="186835"/>
                      <a:pt x="613954" y="199151"/>
                    </a:cubicBezTo>
                    <a:cubicBezTo>
                      <a:pt x="635725" y="242693"/>
                      <a:pt x="640081" y="238340"/>
                      <a:pt x="679269" y="264465"/>
                    </a:cubicBezTo>
                    <a:cubicBezTo>
                      <a:pt x="696686" y="260111"/>
                      <a:pt x="717501" y="262617"/>
                      <a:pt x="731520" y="251402"/>
                    </a:cubicBezTo>
                    <a:cubicBezTo>
                      <a:pt x="742272" y="242800"/>
                      <a:pt x="734846" y="221950"/>
                      <a:pt x="744583" y="212213"/>
                    </a:cubicBezTo>
                    <a:cubicBezTo>
                      <a:pt x="754319" y="202477"/>
                      <a:pt x="770708" y="203505"/>
                      <a:pt x="783771" y="199151"/>
                    </a:cubicBezTo>
                    <a:cubicBezTo>
                      <a:pt x="814862" y="292422"/>
                      <a:pt x="786983" y="262253"/>
                      <a:pt x="849086" y="303653"/>
                    </a:cubicBezTo>
                    <a:cubicBezTo>
                      <a:pt x="897511" y="287512"/>
                      <a:pt x="882116" y="278276"/>
                      <a:pt x="901337" y="316716"/>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cxnSp>
            <p:nvCxnSpPr>
              <p:cNvPr id="139" name="Straight Arrow Connector 138"/>
              <p:cNvCxnSpPr/>
              <p:nvPr/>
            </p:nvCxnSpPr>
            <p:spPr>
              <a:xfrm>
                <a:off x="4709864" y="5267200"/>
                <a:ext cx="300561" cy="8184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0" name="Straight Arrow Connector 139"/>
              <p:cNvCxnSpPr/>
              <p:nvPr/>
            </p:nvCxnSpPr>
            <p:spPr>
              <a:xfrm>
                <a:off x="4669670" y="5551286"/>
                <a:ext cx="300561" cy="8184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36" name="Group 87"/>
            <p:cNvGrpSpPr/>
            <p:nvPr/>
          </p:nvGrpSpPr>
          <p:grpSpPr>
            <a:xfrm>
              <a:off x="4315096" y="5591741"/>
              <a:ext cx="1635435" cy="1172640"/>
              <a:chOff x="3844659" y="8796497"/>
              <a:chExt cx="1635435" cy="1172640"/>
            </a:xfrm>
          </p:grpSpPr>
          <p:grpSp>
            <p:nvGrpSpPr>
              <p:cNvPr id="37" name="Group 65"/>
              <p:cNvGrpSpPr/>
              <p:nvPr/>
            </p:nvGrpSpPr>
            <p:grpSpPr>
              <a:xfrm>
                <a:off x="4519574" y="8796497"/>
                <a:ext cx="960520" cy="593522"/>
                <a:chOff x="6296872" y="514899"/>
                <a:chExt cx="960520" cy="593522"/>
              </a:xfrm>
            </p:grpSpPr>
            <p:sp>
              <p:nvSpPr>
                <p:cNvPr id="67" name="TextBox 66"/>
                <p:cNvSpPr txBox="1"/>
                <p:nvPr/>
              </p:nvSpPr>
              <p:spPr>
                <a:xfrm>
                  <a:off x="6296872" y="514899"/>
                  <a:ext cx="960520" cy="430887"/>
                </a:xfrm>
                <a:prstGeom prst="rect">
                  <a:avLst/>
                </a:prstGeom>
                <a:noFill/>
              </p:spPr>
              <p:txBody>
                <a:bodyPr wrap="none" rtlCol="0">
                  <a:spAutoFit/>
                </a:bodyPr>
                <a:lstStyle/>
                <a:p>
                  <a:r>
                    <a:rPr lang="en-US" sz="1100" b="1" dirty="0">
                      <a:solidFill>
                        <a:prstClr val="black"/>
                      </a:solidFill>
                    </a:rPr>
                    <a:t>chronic</a:t>
                  </a:r>
                </a:p>
                <a:p>
                  <a:r>
                    <a:rPr lang="en-US" sz="1100" b="1" dirty="0">
                      <a:solidFill>
                        <a:prstClr val="black"/>
                      </a:solidFill>
                    </a:rPr>
                    <a:t>obstruction</a:t>
                  </a:r>
                </a:p>
              </p:txBody>
            </p:sp>
            <p:cxnSp>
              <p:nvCxnSpPr>
                <p:cNvPr id="68" name="Straight Arrow Connector 67"/>
                <p:cNvCxnSpPr/>
                <p:nvPr/>
              </p:nvCxnSpPr>
              <p:spPr>
                <a:xfrm flipH="1">
                  <a:off x="6398663" y="922025"/>
                  <a:ext cx="189670" cy="186396"/>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22" name="TextBox 121"/>
              <p:cNvSpPr txBox="1"/>
              <p:nvPr/>
            </p:nvSpPr>
            <p:spPr>
              <a:xfrm>
                <a:off x="3844659" y="9384362"/>
                <a:ext cx="1290738" cy="584775"/>
              </a:xfrm>
              <a:prstGeom prst="rect">
                <a:avLst/>
              </a:prstGeom>
              <a:noFill/>
            </p:spPr>
            <p:txBody>
              <a:bodyPr wrap="none" rtlCol="0">
                <a:spAutoFit/>
              </a:bodyPr>
              <a:lstStyle/>
              <a:p>
                <a:r>
                  <a:rPr lang="en-US" sz="1600" b="1" dirty="0">
                    <a:solidFill>
                      <a:prstClr val="black"/>
                    </a:solidFill>
                  </a:rPr>
                  <a:t> collateral </a:t>
                </a:r>
              </a:p>
              <a:p>
                <a:r>
                  <a:rPr lang="en-US" sz="1600" b="1" dirty="0">
                    <a:solidFill>
                      <a:prstClr val="black"/>
                    </a:solidFill>
                  </a:rPr>
                  <a:t>remodeling</a:t>
                </a:r>
              </a:p>
            </p:txBody>
          </p:sp>
        </p:grpSp>
        <p:grpSp>
          <p:nvGrpSpPr>
            <p:cNvPr id="38" name="Group 90"/>
            <p:cNvGrpSpPr/>
            <p:nvPr/>
          </p:nvGrpSpPr>
          <p:grpSpPr>
            <a:xfrm>
              <a:off x="6034469" y="3767548"/>
              <a:ext cx="2823809" cy="2582005"/>
              <a:chOff x="6217351" y="3832863"/>
              <a:chExt cx="2823809" cy="2582005"/>
            </a:xfrm>
          </p:grpSpPr>
          <p:grpSp>
            <p:nvGrpSpPr>
              <p:cNvPr id="39" name="Group 183"/>
              <p:cNvGrpSpPr>
                <a:grpSpLocks noChangeAspect="1"/>
              </p:cNvGrpSpPr>
              <p:nvPr/>
            </p:nvGrpSpPr>
            <p:grpSpPr>
              <a:xfrm rot="19592352">
                <a:off x="6217351" y="3832863"/>
                <a:ext cx="2823809" cy="2186170"/>
                <a:chOff x="771596" y="363221"/>
                <a:chExt cx="7504153" cy="6158753"/>
              </a:xfrm>
            </p:grpSpPr>
            <p:grpSp>
              <p:nvGrpSpPr>
                <p:cNvPr id="40" name="Group 184"/>
                <p:cNvGrpSpPr/>
                <p:nvPr/>
              </p:nvGrpSpPr>
              <p:grpSpPr>
                <a:xfrm>
                  <a:off x="771596" y="363221"/>
                  <a:ext cx="7504153" cy="6158753"/>
                  <a:chOff x="771596" y="363221"/>
                  <a:chExt cx="7504153" cy="6158753"/>
                </a:xfrm>
              </p:grpSpPr>
              <p:pic>
                <p:nvPicPr>
                  <p:cNvPr id="194" name="Picture 2"/>
                  <p:cNvPicPr>
                    <a:picLocks noChangeAspect="1" noChangeArrowheads="1"/>
                  </p:cNvPicPr>
                  <p:nvPr/>
                </p:nvPicPr>
                <p:blipFill rotWithShape="1">
                  <a:blip r:embed="rId3" cstate="print">
                    <a:extLst>
                      <a:ext uri="{28A0092B-C50C-407E-A947-70E740481C1C}">
                        <a14:useLocalDpi xmlns:mc="http://schemas.openxmlformats.org/markup-compatibility/2006" xmlns:mv="urn:schemas-microsoft-com:mac:vml" xmlns:a14="http://schemas.microsoft.com/office/drawing/2010/main" xmlns="" val="0"/>
                      </a:ext>
                    </a:extLst>
                  </a:blip>
                  <a:srcRect b="43425"/>
                  <a:stretch/>
                </p:blipFill>
                <p:spPr bwMode="auto">
                  <a:xfrm rot="289277">
                    <a:off x="1152674" y="635540"/>
                    <a:ext cx="7123075" cy="5601402"/>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sp>
                <p:nvSpPr>
                  <p:cNvPr id="195" name="Freeform 194"/>
                  <p:cNvSpPr/>
                  <p:nvPr/>
                </p:nvSpPr>
                <p:spPr>
                  <a:xfrm>
                    <a:off x="771596" y="363221"/>
                    <a:ext cx="7196053" cy="6158753"/>
                  </a:xfrm>
                  <a:custGeom>
                    <a:avLst/>
                    <a:gdLst>
                      <a:gd name="connsiteX0" fmla="*/ 753035 w 7196053"/>
                      <a:gd name="connsiteY0" fmla="*/ 67236 h 6158753"/>
                      <a:gd name="connsiteX1" fmla="*/ 685800 w 7196053"/>
                      <a:gd name="connsiteY1" fmla="*/ 53789 h 6158753"/>
                      <a:gd name="connsiteX2" fmla="*/ 605118 w 7196053"/>
                      <a:gd name="connsiteY2" fmla="*/ 26894 h 6158753"/>
                      <a:gd name="connsiteX3" fmla="*/ 510988 w 7196053"/>
                      <a:gd name="connsiteY3" fmla="*/ 0 h 6158753"/>
                      <a:gd name="connsiteX4" fmla="*/ 443753 w 7196053"/>
                      <a:gd name="connsiteY4" fmla="*/ 13447 h 6158753"/>
                      <a:gd name="connsiteX5" fmla="*/ 403412 w 7196053"/>
                      <a:gd name="connsiteY5" fmla="*/ 26894 h 6158753"/>
                      <a:gd name="connsiteX6" fmla="*/ 389965 w 7196053"/>
                      <a:gd name="connsiteY6" fmla="*/ 67236 h 6158753"/>
                      <a:gd name="connsiteX7" fmla="*/ 363071 w 7196053"/>
                      <a:gd name="connsiteY7" fmla="*/ 107577 h 6158753"/>
                      <a:gd name="connsiteX8" fmla="*/ 336177 w 7196053"/>
                      <a:gd name="connsiteY8" fmla="*/ 887506 h 6158753"/>
                      <a:gd name="connsiteX9" fmla="*/ 363071 w 7196053"/>
                      <a:gd name="connsiteY9" fmla="*/ 1317812 h 6158753"/>
                      <a:gd name="connsiteX10" fmla="*/ 389965 w 7196053"/>
                      <a:gd name="connsiteY10" fmla="*/ 1936377 h 6158753"/>
                      <a:gd name="connsiteX11" fmla="*/ 376518 w 7196053"/>
                      <a:gd name="connsiteY11" fmla="*/ 2339789 h 6158753"/>
                      <a:gd name="connsiteX12" fmla="*/ 363071 w 7196053"/>
                      <a:gd name="connsiteY12" fmla="*/ 2460812 h 6158753"/>
                      <a:gd name="connsiteX13" fmla="*/ 336177 w 7196053"/>
                      <a:gd name="connsiteY13" fmla="*/ 2501153 h 6158753"/>
                      <a:gd name="connsiteX14" fmla="*/ 322730 w 7196053"/>
                      <a:gd name="connsiteY14" fmla="*/ 2554941 h 6158753"/>
                      <a:gd name="connsiteX15" fmla="*/ 295835 w 7196053"/>
                      <a:gd name="connsiteY15" fmla="*/ 2635624 h 6158753"/>
                      <a:gd name="connsiteX16" fmla="*/ 268941 w 7196053"/>
                      <a:gd name="connsiteY16" fmla="*/ 2756647 h 6158753"/>
                      <a:gd name="connsiteX17" fmla="*/ 255494 w 7196053"/>
                      <a:gd name="connsiteY17" fmla="*/ 2823883 h 6158753"/>
                      <a:gd name="connsiteX18" fmla="*/ 215153 w 7196053"/>
                      <a:gd name="connsiteY18" fmla="*/ 2918012 h 6158753"/>
                      <a:gd name="connsiteX19" fmla="*/ 201706 w 7196053"/>
                      <a:gd name="connsiteY19" fmla="*/ 2958353 h 6158753"/>
                      <a:gd name="connsiteX20" fmla="*/ 188259 w 7196053"/>
                      <a:gd name="connsiteY20" fmla="*/ 3012141 h 6158753"/>
                      <a:gd name="connsiteX21" fmla="*/ 174812 w 7196053"/>
                      <a:gd name="connsiteY21" fmla="*/ 3052483 h 6158753"/>
                      <a:gd name="connsiteX22" fmla="*/ 161365 w 7196053"/>
                      <a:gd name="connsiteY22" fmla="*/ 3119718 h 6158753"/>
                      <a:gd name="connsiteX23" fmla="*/ 134471 w 7196053"/>
                      <a:gd name="connsiteY23" fmla="*/ 3200400 h 6158753"/>
                      <a:gd name="connsiteX24" fmla="*/ 121024 w 7196053"/>
                      <a:gd name="connsiteY24" fmla="*/ 3294530 h 6158753"/>
                      <a:gd name="connsiteX25" fmla="*/ 94130 w 7196053"/>
                      <a:gd name="connsiteY25" fmla="*/ 3429000 h 6158753"/>
                      <a:gd name="connsiteX26" fmla="*/ 67235 w 7196053"/>
                      <a:gd name="connsiteY26" fmla="*/ 3603812 h 6158753"/>
                      <a:gd name="connsiteX27" fmla="*/ 40341 w 7196053"/>
                      <a:gd name="connsiteY27" fmla="*/ 3899647 h 6158753"/>
                      <a:gd name="connsiteX28" fmla="*/ 26894 w 7196053"/>
                      <a:gd name="connsiteY28" fmla="*/ 4034118 h 6158753"/>
                      <a:gd name="connsiteX29" fmla="*/ 0 w 7196053"/>
                      <a:gd name="connsiteY29" fmla="*/ 4276165 h 6158753"/>
                      <a:gd name="connsiteX30" fmla="*/ 26894 w 7196053"/>
                      <a:gd name="connsiteY30" fmla="*/ 4881283 h 6158753"/>
                      <a:gd name="connsiteX31" fmla="*/ 40341 w 7196053"/>
                      <a:gd name="connsiteY31" fmla="*/ 4921624 h 6158753"/>
                      <a:gd name="connsiteX32" fmla="*/ 67235 w 7196053"/>
                      <a:gd name="connsiteY32" fmla="*/ 5069541 h 6158753"/>
                      <a:gd name="connsiteX33" fmla="*/ 107577 w 7196053"/>
                      <a:gd name="connsiteY33" fmla="*/ 5163671 h 6158753"/>
                      <a:gd name="connsiteX34" fmla="*/ 147918 w 7196053"/>
                      <a:gd name="connsiteY34" fmla="*/ 5325036 h 6158753"/>
                      <a:gd name="connsiteX35" fmla="*/ 201706 w 7196053"/>
                      <a:gd name="connsiteY35" fmla="*/ 5419165 h 6158753"/>
                      <a:gd name="connsiteX36" fmla="*/ 215153 w 7196053"/>
                      <a:gd name="connsiteY36" fmla="*/ 5459506 h 6158753"/>
                      <a:gd name="connsiteX37" fmla="*/ 228600 w 7196053"/>
                      <a:gd name="connsiteY37" fmla="*/ 5513294 h 6158753"/>
                      <a:gd name="connsiteX38" fmla="*/ 255494 w 7196053"/>
                      <a:gd name="connsiteY38" fmla="*/ 5553636 h 6158753"/>
                      <a:gd name="connsiteX39" fmla="*/ 295835 w 7196053"/>
                      <a:gd name="connsiteY39" fmla="*/ 5674659 h 6158753"/>
                      <a:gd name="connsiteX40" fmla="*/ 309283 w 7196053"/>
                      <a:gd name="connsiteY40" fmla="*/ 5715000 h 6158753"/>
                      <a:gd name="connsiteX41" fmla="*/ 336177 w 7196053"/>
                      <a:gd name="connsiteY41" fmla="*/ 5755341 h 6158753"/>
                      <a:gd name="connsiteX42" fmla="*/ 389965 w 7196053"/>
                      <a:gd name="connsiteY42" fmla="*/ 5849471 h 6158753"/>
                      <a:gd name="connsiteX43" fmla="*/ 430306 w 7196053"/>
                      <a:gd name="connsiteY43" fmla="*/ 5876365 h 6158753"/>
                      <a:gd name="connsiteX44" fmla="*/ 470647 w 7196053"/>
                      <a:gd name="connsiteY44" fmla="*/ 5930153 h 6158753"/>
                      <a:gd name="connsiteX45" fmla="*/ 551330 w 7196053"/>
                      <a:gd name="connsiteY45" fmla="*/ 5970494 h 6158753"/>
                      <a:gd name="connsiteX46" fmla="*/ 591671 w 7196053"/>
                      <a:gd name="connsiteY46" fmla="*/ 5997389 h 6158753"/>
                      <a:gd name="connsiteX47" fmla="*/ 632012 w 7196053"/>
                      <a:gd name="connsiteY47" fmla="*/ 6010836 h 6158753"/>
                      <a:gd name="connsiteX48" fmla="*/ 1465730 w 7196053"/>
                      <a:gd name="connsiteY48" fmla="*/ 6024283 h 6158753"/>
                      <a:gd name="connsiteX49" fmla="*/ 1519518 w 7196053"/>
                      <a:gd name="connsiteY49" fmla="*/ 6037730 h 6158753"/>
                      <a:gd name="connsiteX50" fmla="*/ 2164977 w 7196053"/>
                      <a:gd name="connsiteY50" fmla="*/ 6064624 h 6158753"/>
                      <a:gd name="connsiteX51" fmla="*/ 3818965 w 7196053"/>
                      <a:gd name="connsiteY51" fmla="*/ 6051177 h 6158753"/>
                      <a:gd name="connsiteX52" fmla="*/ 4948518 w 7196053"/>
                      <a:gd name="connsiteY52" fmla="*/ 6051177 h 6158753"/>
                      <a:gd name="connsiteX53" fmla="*/ 5029200 w 7196053"/>
                      <a:gd name="connsiteY53" fmla="*/ 6078071 h 6158753"/>
                      <a:gd name="connsiteX54" fmla="*/ 5069541 w 7196053"/>
                      <a:gd name="connsiteY54" fmla="*/ 6091518 h 6158753"/>
                      <a:gd name="connsiteX55" fmla="*/ 5177118 w 7196053"/>
                      <a:gd name="connsiteY55" fmla="*/ 6104965 h 6158753"/>
                      <a:gd name="connsiteX56" fmla="*/ 5338483 w 7196053"/>
                      <a:gd name="connsiteY56" fmla="*/ 6118412 h 6158753"/>
                      <a:gd name="connsiteX57" fmla="*/ 5459506 w 7196053"/>
                      <a:gd name="connsiteY57" fmla="*/ 6131859 h 6158753"/>
                      <a:gd name="connsiteX58" fmla="*/ 5688106 w 7196053"/>
                      <a:gd name="connsiteY58" fmla="*/ 6158753 h 6158753"/>
                      <a:gd name="connsiteX59" fmla="*/ 6615953 w 7196053"/>
                      <a:gd name="connsiteY59" fmla="*/ 6145306 h 6158753"/>
                      <a:gd name="connsiteX60" fmla="*/ 6696635 w 7196053"/>
                      <a:gd name="connsiteY60" fmla="*/ 6104965 h 6158753"/>
                      <a:gd name="connsiteX61" fmla="*/ 6736977 w 7196053"/>
                      <a:gd name="connsiteY61" fmla="*/ 6091518 h 6158753"/>
                      <a:gd name="connsiteX62" fmla="*/ 6817659 w 7196053"/>
                      <a:gd name="connsiteY62" fmla="*/ 6037730 h 6158753"/>
                      <a:gd name="connsiteX63" fmla="*/ 6898341 w 7196053"/>
                      <a:gd name="connsiteY63" fmla="*/ 6010836 h 6158753"/>
                      <a:gd name="connsiteX64" fmla="*/ 6925235 w 7196053"/>
                      <a:gd name="connsiteY64" fmla="*/ 5983941 h 6158753"/>
                      <a:gd name="connsiteX65" fmla="*/ 6911788 w 7196053"/>
                      <a:gd name="connsiteY65" fmla="*/ 5903259 h 6158753"/>
                      <a:gd name="connsiteX66" fmla="*/ 6898341 w 7196053"/>
                      <a:gd name="connsiteY66" fmla="*/ 5809130 h 6158753"/>
                      <a:gd name="connsiteX67" fmla="*/ 6884894 w 7196053"/>
                      <a:gd name="connsiteY67" fmla="*/ 5755341 h 6158753"/>
                      <a:gd name="connsiteX68" fmla="*/ 6871447 w 7196053"/>
                      <a:gd name="connsiteY68" fmla="*/ 5688106 h 6158753"/>
                      <a:gd name="connsiteX69" fmla="*/ 6844553 w 7196053"/>
                      <a:gd name="connsiteY69" fmla="*/ 5647765 h 6158753"/>
                      <a:gd name="connsiteX70" fmla="*/ 6817659 w 7196053"/>
                      <a:gd name="connsiteY70" fmla="*/ 5567083 h 6158753"/>
                      <a:gd name="connsiteX71" fmla="*/ 6790765 w 7196053"/>
                      <a:gd name="connsiteY71" fmla="*/ 5486400 h 6158753"/>
                      <a:gd name="connsiteX72" fmla="*/ 6777318 w 7196053"/>
                      <a:gd name="connsiteY72" fmla="*/ 5446059 h 6158753"/>
                      <a:gd name="connsiteX73" fmla="*/ 6763871 w 7196053"/>
                      <a:gd name="connsiteY73" fmla="*/ 5392271 h 6158753"/>
                      <a:gd name="connsiteX74" fmla="*/ 6790765 w 7196053"/>
                      <a:gd name="connsiteY74" fmla="*/ 4706471 h 6158753"/>
                      <a:gd name="connsiteX75" fmla="*/ 6804212 w 7196053"/>
                      <a:gd name="connsiteY75" fmla="*/ 4518212 h 6158753"/>
                      <a:gd name="connsiteX76" fmla="*/ 6831106 w 7196053"/>
                      <a:gd name="connsiteY76" fmla="*/ 4329953 h 6158753"/>
                      <a:gd name="connsiteX77" fmla="*/ 6817659 w 7196053"/>
                      <a:gd name="connsiteY77" fmla="*/ 3012141 h 6158753"/>
                      <a:gd name="connsiteX78" fmla="*/ 6804212 w 7196053"/>
                      <a:gd name="connsiteY78" fmla="*/ 2877671 h 6158753"/>
                      <a:gd name="connsiteX79" fmla="*/ 6817659 w 7196053"/>
                      <a:gd name="connsiteY79" fmla="*/ 2487706 h 6158753"/>
                      <a:gd name="connsiteX80" fmla="*/ 6831106 w 7196053"/>
                      <a:gd name="connsiteY80" fmla="*/ 2433918 h 6158753"/>
                      <a:gd name="connsiteX81" fmla="*/ 6844553 w 7196053"/>
                      <a:gd name="connsiteY81" fmla="*/ 2366683 h 6158753"/>
                      <a:gd name="connsiteX82" fmla="*/ 6858000 w 7196053"/>
                      <a:gd name="connsiteY82" fmla="*/ 2232212 h 6158753"/>
                      <a:gd name="connsiteX83" fmla="*/ 6898341 w 7196053"/>
                      <a:gd name="connsiteY83" fmla="*/ 2111189 h 6158753"/>
                      <a:gd name="connsiteX84" fmla="*/ 6938683 w 7196053"/>
                      <a:gd name="connsiteY84" fmla="*/ 1976718 h 6158753"/>
                      <a:gd name="connsiteX85" fmla="*/ 6965577 w 7196053"/>
                      <a:gd name="connsiteY85" fmla="*/ 1922930 h 6158753"/>
                      <a:gd name="connsiteX86" fmla="*/ 6979024 w 7196053"/>
                      <a:gd name="connsiteY86" fmla="*/ 1882589 h 6158753"/>
                      <a:gd name="connsiteX87" fmla="*/ 7032812 w 7196053"/>
                      <a:gd name="connsiteY87" fmla="*/ 1801906 h 6158753"/>
                      <a:gd name="connsiteX88" fmla="*/ 7073153 w 7196053"/>
                      <a:gd name="connsiteY88" fmla="*/ 1707777 h 6158753"/>
                      <a:gd name="connsiteX89" fmla="*/ 7113494 w 7196053"/>
                      <a:gd name="connsiteY89" fmla="*/ 1627094 h 6158753"/>
                      <a:gd name="connsiteX90" fmla="*/ 7126941 w 7196053"/>
                      <a:gd name="connsiteY90" fmla="*/ 1573306 h 6158753"/>
                      <a:gd name="connsiteX91" fmla="*/ 7153835 w 7196053"/>
                      <a:gd name="connsiteY91" fmla="*/ 1519518 h 6158753"/>
                      <a:gd name="connsiteX92" fmla="*/ 7167283 w 7196053"/>
                      <a:gd name="connsiteY92" fmla="*/ 1438836 h 6158753"/>
                      <a:gd name="connsiteX93" fmla="*/ 7180730 w 7196053"/>
                      <a:gd name="connsiteY93" fmla="*/ 1385047 h 6158753"/>
                      <a:gd name="connsiteX94" fmla="*/ 7180730 w 7196053"/>
                      <a:gd name="connsiteY94" fmla="*/ 833718 h 6158753"/>
                      <a:gd name="connsiteX95" fmla="*/ 7140388 w 7196053"/>
                      <a:gd name="connsiteY95" fmla="*/ 699247 h 6158753"/>
                      <a:gd name="connsiteX96" fmla="*/ 7113494 w 7196053"/>
                      <a:gd name="connsiteY96" fmla="*/ 564777 h 6158753"/>
                      <a:gd name="connsiteX97" fmla="*/ 7100047 w 7196053"/>
                      <a:gd name="connsiteY97" fmla="*/ 524436 h 6158753"/>
                      <a:gd name="connsiteX98" fmla="*/ 6992471 w 7196053"/>
                      <a:gd name="connsiteY98" fmla="*/ 470647 h 6158753"/>
                      <a:gd name="connsiteX99" fmla="*/ 6952130 w 7196053"/>
                      <a:gd name="connsiteY99" fmla="*/ 457200 h 6158753"/>
                      <a:gd name="connsiteX100" fmla="*/ 6911788 w 7196053"/>
                      <a:gd name="connsiteY100" fmla="*/ 443753 h 6158753"/>
                      <a:gd name="connsiteX101" fmla="*/ 6669741 w 7196053"/>
                      <a:gd name="connsiteY101" fmla="*/ 457200 h 6158753"/>
                      <a:gd name="connsiteX102" fmla="*/ 6575612 w 7196053"/>
                      <a:gd name="connsiteY102" fmla="*/ 470647 h 6158753"/>
                      <a:gd name="connsiteX103" fmla="*/ 6494930 w 7196053"/>
                      <a:gd name="connsiteY103" fmla="*/ 484094 h 6158753"/>
                      <a:gd name="connsiteX104" fmla="*/ 6145306 w 7196053"/>
                      <a:gd name="connsiteY104" fmla="*/ 497541 h 6158753"/>
                      <a:gd name="connsiteX105" fmla="*/ 6064624 w 7196053"/>
                      <a:gd name="connsiteY105" fmla="*/ 510989 h 6158753"/>
                      <a:gd name="connsiteX106" fmla="*/ 6024283 w 7196053"/>
                      <a:gd name="connsiteY106" fmla="*/ 524436 h 6158753"/>
                      <a:gd name="connsiteX107" fmla="*/ 5916706 w 7196053"/>
                      <a:gd name="connsiteY107" fmla="*/ 537883 h 6158753"/>
                      <a:gd name="connsiteX108" fmla="*/ 5795683 w 7196053"/>
                      <a:gd name="connsiteY108" fmla="*/ 578224 h 6158753"/>
                      <a:gd name="connsiteX109" fmla="*/ 5755341 w 7196053"/>
                      <a:gd name="connsiteY109" fmla="*/ 591671 h 6158753"/>
                      <a:gd name="connsiteX110" fmla="*/ 5715000 w 7196053"/>
                      <a:gd name="connsiteY110" fmla="*/ 618565 h 6158753"/>
                      <a:gd name="connsiteX111" fmla="*/ 5701553 w 7196053"/>
                      <a:gd name="connsiteY111" fmla="*/ 658906 h 6158753"/>
                      <a:gd name="connsiteX112" fmla="*/ 5674659 w 7196053"/>
                      <a:gd name="connsiteY112" fmla="*/ 699247 h 6158753"/>
                      <a:gd name="connsiteX113" fmla="*/ 5661212 w 7196053"/>
                      <a:gd name="connsiteY113" fmla="*/ 874059 h 6158753"/>
                      <a:gd name="connsiteX114" fmla="*/ 5674659 w 7196053"/>
                      <a:gd name="connsiteY114" fmla="*/ 914400 h 6158753"/>
                      <a:gd name="connsiteX115" fmla="*/ 5661212 w 7196053"/>
                      <a:gd name="connsiteY115" fmla="*/ 954741 h 6158753"/>
                      <a:gd name="connsiteX116" fmla="*/ 5580530 w 7196053"/>
                      <a:gd name="connsiteY116" fmla="*/ 995083 h 6158753"/>
                      <a:gd name="connsiteX117" fmla="*/ 5499847 w 7196053"/>
                      <a:gd name="connsiteY117" fmla="*/ 1156447 h 6158753"/>
                      <a:gd name="connsiteX118" fmla="*/ 5472953 w 7196053"/>
                      <a:gd name="connsiteY118" fmla="*/ 1196789 h 6158753"/>
                      <a:gd name="connsiteX119" fmla="*/ 5432612 w 7196053"/>
                      <a:gd name="connsiteY119" fmla="*/ 1210236 h 6158753"/>
                      <a:gd name="connsiteX120" fmla="*/ 5392271 w 7196053"/>
                      <a:gd name="connsiteY120" fmla="*/ 1290918 h 6158753"/>
                      <a:gd name="connsiteX121" fmla="*/ 5351930 w 7196053"/>
                      <a:gd name="connsiteY121" fmla="*/ 1371600 h 6158753"/>
                      <a:gd name="connsiteX122" fmla="*/ 5298141 w 7196053"/>
                      <a:gd name="connsiteY122" fmla="*/ 1425389 h 6158753"/>
                      <a:gd name="connsiteX123" fmla="*/ 5244353 w 7196053"/>
                      <a:gd name="connsiteY123" fmla="*/ 1492624 h 6158753"/>
                      <a:gd name="connsiteX124" fmla="*/ 5190565 w 7196053"/>
                      <a:gd name="connsiteY124" fmla="*/ 1573306 h 6158753"/>
                      <a:gd name="connsiteX125" fmla="*/ 5163671 w 7196053"/>
                      <a:gd name="connsiteY125" fmla="*/ 1613647 h 6158753"/>
                      <a:gd name="connsiteX126" fmla="*/ 5123330 w 7196053"/>
                      <a:gd name="connsiteY126" fmla="*/ 1694330 h 6158753"/>
                      <a:gd name="connsiteX127" fmla="*/ 5082988 w 7196053"/>
                      <a:gd name="connsiteY127" fmla="*/ 1761565 h 6158753"/>
                      <a:gd name="connsiteX128" fmla="*/ 5015753 w 7196053"/>
                      <a:gd name="connsiteY128" fmla="*/ 1882589 h 6158753"/>
                      <a:gd name="connsiteX129" fmla="*/ 4988859 w 7196053"/>
                      <a:gd name="connsiteY129" fmla="*/ 1922930 h 6158753"/>
                      <a:gd name="connsiteX130" fmla="*/ 4975412 w 7196053"/>
                      <a:gd name="connsiteY130" fmla="*/ 1963271 h 6158753"/>
                      <a:gd name="connsiteX131" fmla="*/ 4921624 w 7196053"/>
                      <a:gd name="connsiteY131" fmla="*/ 2043953 h 6158753"/>
                      <a:gd name="connsiteX132" fmla="*/ 4908177 w 7196053"/>
                      <a:gd name="connsiteY132" fmla="*/ 2084294 h 6158753"/>
                      <a:gd name="connsiteX133" fmla="*/ 4854388 w 7196053"/>
                      <a:gd name="connsiteY133" fmla="*/ 2138083 h 6158753"/>
                      <a:gd name="connsiteX134" fmla="*/ 4840941 w 7196053"/>
                      <a:gd name="connsiteY134" fmla="*/ 2178424 h 6158753"/>
                      <a:gd name="connsiteX135" fmla="*/ 4787153 w 7196053"/>
                      <a:gd name="connsiteY135" fmla="*/ 2259106 h 6158753"/>
                      <a:gd name="connsiteX136" fmla="*/ 4746812 w 7196053"/>
                      <a:gd name="connsiteY136" fmla="*/ 2339789 h 6158753"/>
                      <a:gd name="connsiteX137" fmla="*/ 4719918 w 7196053"/>
                      <a:gd name="connsiteY137" fmla="*/ 2420471 h 6158753"/>
                      <a:gd name="connsiteX138" fmla="*/ 4693024 w 7196053"/>
                      <a:gd name="connsiteY138" fmla="*/ 2460812 h 6158753"/>
                      <a:gd name="connsiteX139" fmla="*/ 4666130 w 7196053"/>
                      <a:gd name="connsiteY139" fmla="*/ 2541494 h 6158753"/>
                      <a:gd name="connsiteX140" fmla="*/ 4652683 w 7196053"/>
                      <a:gd name="connsiteY140" fmla="*/ 2581836 h 6158753"/>
                      <a:gd name="connsiteX141" fmla="*/ 4625788 w 7196053"/>
                      <a:gd name="connsiteY141" fmla="*/ 2608730 h 6158753"/>
                      <a:gd name="connsiteX142" fmla="*/ 4585447 w 7196053"/>
                      <a:gd name="connsiteY142" fmla="*/ 2729753 h 6158753"/>
                      <a:gd name="connsiteX143" fmla="*/ 4572000 w 7196053"/>
                      <a:gd name="connsiteY143" fmla="*/ 2770094 h 6158753"/>
                      <a:gd name="connsiteX144" fmla="*/ 4545106 w 7196053"/>
                      <a:gd name="connsiteY144" fmla="*/ 2796989 h 6158753"/>
                      <a:gd name="connsiteX145" fmla="*/ 4504765 w 7196053"/>
                      <a:gd name="connsiteY145" fmla="*/ 2918012 h 6158753"/>
                      <a:gd name="connsiteX146" fmla="*/ 4491318 w 7196053"/>
                      <a:gd name="connsiteY146" fmla="*/ 2958353 h 6158753"/>
                      <a:gd name="connsiteX147" fmla="*/ 4477871 w 7196053"/>
                      <a:gd name="connsiteY147" fmla="*/ 2998694 h 6158753"/>
                      <a:gd name="connsiteX148" fmla="*/ 4450977 w 7196053"/>
                      <a:gd name="connsiteY148" fmla="*/ 3025589 h 6158753"/>
                      <a:gd name="connsiteX149" fmla="*/ 4424083 w 7196053"/>
                      <a:gd name="connsiteY149" fmla="*/ 3133165 h 6158753"/>
                      <a:gd name="connsiteX150" fmla="*/ 4397188 w 7196053"/>
                      <a:gd name="connsiteY150" fmla="*/ 3213847 h 6158753"/>
                      <a:gd name="connsiteX151" fmla="*/ 4383741 w 7196053"/>
                      <a:gd name="connsiteY151" fmla="*/ 3254189 h 6158753"/>
                      <a:gd name="connsiteX152" fmla="*/ 4316506 w 7196053"/>
                      <a:gd name="connsiteY152" fmla="*/ 3455894 h 6158753"/>
                      <a:gd name="connsiteX153" fmla="*/ 4303059 w 7196053"/>
                      <a:gd name="connsiteY153" fmla="*/ 3496236 h 6158753"/>
                      <a:gd name="connsiteX154" fmla="*/ 4289612 w 7196053"/>
                      <a:gd name="connsiteY154" fmla="*/ 3536577 h 6158753"/>
                      <a:gd name="connsiteX155" fmla="*/ 4276165 w 7196053"/>
                      <a:gd name="connsiteY155" fmla="*/ 3590365 h 6158753"/>
                      <a:gd name="connsiteX156" fmla="*/ 4249271 w 7196053"/>
                      <a:gd name="connsiteY156" fmla="*/ 3671047 h 6158753"/>
                      <a:gd name="connsiteX157" fmla="*/ 4235824 w 7196053"/>
                      <a:gd name="connsiteY157" fmla="*/ 3711389 h 6158753"/>
                      <a:gd name="connsiteX158" fmla="*/ 4168588 w 7196053"/>
                      <a:gd name="connsiteY158" fmla="*/ 3913094 h 6158753"/>
                      <a:gd name="connsiteX159" fmla="*/ 4128247 w 7196053"/>
                      <a:gd name="connsiteY159" fmla="*/ 4034118 h 6158753"/>
                      <a:gd name="connsiteX160" fmla="*/ 4114800 w 7196053"/>
                      <a:gd name="connsiteY160" fmla="*/ 4074459 h 6158753"/>
                      <a:gd name="connsiteX161" fmla="*/ 4101353 w 7196053"/>
                      <a:gd name="connsiteY161" fmla="*/ 4114800 h 6158753"/>
                      <a:gd name="connsiteX162" fmla="*/ 4061012 w 7196053"/>
                      <a:gd name="connsiteY162" fmla="*/ 4249271 h 6158753"/>
                      <a:gd name="connsiteX163" fmla="*/ 4034118 w 7196053"/>
                      <a:gd name="connsiteY163" fmla="*/ 4289612 h 6158753"/>
                      <a:gd name="connsiteX164" fmla="*/ 4047565 w 7196053"/>
                      <a:gd name="connsiteY164" fmla="*/ 4397189 h 6158753"/>
                      <a:gd name="connsiteX165" fmla="*/ 4087906 w 7196053"/>
                      <a:gd name="connsiteY165" fmla="*/ 4410636 h 6158753"/>
                      <a:gd name="connsiteX166" fmla="*/ 4141694 w 7196053"/>
                      <a:gd name="connsiteY166" fmla="*/ 4424083 h 6158753"/>
                      <a:gd name="connsiteX167" fmla="*/ 4249271 w 7196053"/>
                      <a:gd name="connsiteY167" fmla="*/ 4410636 h 6158753"/>
                      <a:gd name="connsiteX168" fmla="*/ 4289612 w 7196053"/>
                      <a:gd name="connsiteY168" fmla="*/ 4397189 h 6158753"/>
                      <a:gd name="connsiteX169" fmla="*/ 4303059 w 7196053"/>
                      <a:gd name="connsiteY169" fmla="*/ 4356847 h 6158753"/>
                      <a:gd name="connsiteX170" fmla="*/ 4383741 w 7196053"/>
                      <a:gd name="connsiteY170" fmla="*/ 4329953 h 6158753"/>
                      <a:gd name="connsiteX171" fmla="*/ 4464424 w 7196053"/>
                      <a:gd name="connsiteY171" fmla="*/ 4276165 h 6158753"/>
                      <a:gd name="connsiteX172" fmla="*/ 4491318 w 7196053"/>
                      <a:gd name="connsiteY172" fmla="*/ 4235824 h 6158753"/>
                      <a:gd name="connsiteX173" fmla="*/ 4558553 w 7196053"/>
                      <a:gd name="connsiteY173" fmla="*/ 4168589 h 6158753"/>
                      <a:gd name="connsiteX174" fmla="*/ 4612341 w 7196053"/>
                      <a:gd name="connsiteY174" fmla="*/ 4101353 h 6158753"/>
                      <a:gd name="connsiteX175" fmla="*/ 4625788 w 7196053"/>
                      <a:gd name="connsiteY175" fmla="*/ 4061012 h 6158753"/>
                      <a:gd name="connsiteX176" fmla="*/ 4652683 w 7196053"/>
                      <a:gd name="connsiteY176" fmla="*/ 4034118 h 6158753"/>
                      <a:gd name="connsiteX177" fmla="*/ 4706471 w 7196053"/>
                      <a:gd name="connsiteY177" fmla="*/ 3926541 h 6158753"/>
                      <a:gd name="connsiteX178" fmla="*/ 4760259 w 7196053"/>
                      <a:gd name="connsiteY178" fmla="*/ 3859306 h 6158753"/>
                      <a:gd name="connsiteX179" fmla="*/ 4827494 w 7196053"/>
                      <a:gd name="connsiteY179" fmla="*/ 3792071 h 6158753"/>
                      <a:gd name="connsiteX180" fmla="*/ 4894730 w 7196053"/>
                      <a:gd name="connsiteY180" fmla="*/ 3738283 h 6158753"/>
                      <a:gd name="connsiteX181" fmla="*/ 4921624 w 7196053"/>
                      <a:gd name="connsiteY181" fmla="*/ 3697941 h 6158753"/>
                      <a:gd name="connsiteX182" fmla="*/ 4961965 w 7196053"/>
                      <a:gd name="connsiteY182" fmla="*/ 3684494 h 6158753"/>
                      <a:gd name="connsiteX183" fmla="*/ 5042647 w 7196053"/>
                      <a:gd name="connsiteY183" fmla="*/ 3630706 h 6158753"/>
                      <a:gd name="connsiteX184" fmla="*/ 5082988 w 7196053"/>
                      <a:gd name="connsiteY184" fmla="*/ 3603812 h 6158753"/>
                      <a:gd name="connsiteX185" fmla="*/ 5109883 w 7196053"/>
                      <a:gd name="connsiteY185" fmla="*/ 3576918 h 6158753"/>
                      <a:gd name="connsiteX186" fmla="*/ 5150224 w 7196053"/>
                      <a:gd name="connsiteY186" fmla="*/ 3563471 h 6158753"/>
                      <a:gd name="connsiteX187" fmla="*/ 5271247 w 7196053"/>
                      <a:gd name="connsiteY187" fmla="*/ 3496236 h 6158753"/>
                      <a:gd name="connsiteX188" fmla="*/ 5338483 w 7196053"/>
                      <a:gd name="connsiteY188" fmla="*/ 3455894 h 6158753"/>
                      <a:gd name="connsiteX189" fmla="*/ 5378824 w 7196053"/>
                      <a:gd name="connsiteY189" fmla="*/ 3429000 h 6158753"/>
                      <a:gd name="connsiteX190" fmla="*/ 5486400 w 7196053"/>
                      <a:gd name="connsiteY190" fmla="*/ 3402106 h 6158753"/>
                      <a:gd name="connsiteX191" fmla="*/ 5567083 w 7196053"/>
                      <a:gd name="connsiteY191" fmla="*/ 3375212 h 6158753"/>
                      <a:gd name="connsiteX192" fmla="*/ 5607424 w 7196053"/>
                      <a:gd name="connsiteY192" fmla="*/ 3361765 h 6158753"/>
                      <a:gd name="connsiteX193" fmla="*/ 5688106 w 7196053"/>
                      <a:gd name="connsiteY193" fmla="*/ 3307977 h 6158753"/>
                      <a:gd name="connsiteX194" fmla="*/ 5728447 w 7196053"/>
                      <a:gd name="connsiteY194" fmla="*/ 3294530 h 6158753"/>
                      <a:gd name="connsiteX195" fmla="*/ 5768788 w 7196053"/>
                      <a:gd name="connsiteY195" fmla="*/ 3267636 h 6158753"/>
                      <a:gd name="connsiteX196" fmla="*/ 5849471 w 7196053"/>
                      <a:gd name="connsiteY196" fmla="*/ 3240741 h 6158753"/>
                      <a:gd name="connsiteX197" fmla="*/ 5889812 w 7196053"/>
                      <a:gd name="connsiteY197" fmla="*/ 3227294 h 6158753"/>
                      <a:gd name="connsiteX198" fmla="*/ 5930153 w 7196053"/>
                      <a:gd name="connsiteY198" fmla="*/ 3213847 h 6158753"/>
                      <a:gd name="connsiteX199" fmla="*/ 6078071 w 7196053"/>
                      <a:gd name="connsiteY199" fmla="*/ 3200400 h 6158753"/>
                      <a:gd name="connsiteX200" fmla="*/ 6185647 w 7196053"/>
                      <a:gd name="connsiteY200" fmla="*/ 3173506 h 6158753"/>
                      <a:gd name="connsiteX201" fmla="*/ 6266330 w 7196053"/>
                      <a:gd name="connsiteY201" fmla="*/ 3146612 h 6158753"/>
                      <a:gd name="connsiteX202" fmla="*/ 6387353 w 7196053"/>
                      <a:gd name="connsiteY202" fmla="*/ 3092824 h 6158753"/>
                      <a:gd name="connsiteX203" fmla="*/ 6427694 w 7196053"/>
                      <a:gd name="connsiteY203" fmla="*/ 3079377 h 6158753"/>
                      <a:gd name="connsiteX204" fmla="*/ 6481483 w 7196053"/>
                      <a:gd name="connsiteY204" fmla="*/ 3092824 h 6158753"/>
                      <a:gd name="connsiteX205" fmla="*/ 6494930 w 7196053"/>
                      <a:gd name="connsiteY205" fmla="*/ 3133165 h 6158753"/>
                      <a:gd name="connsiteX206" fmla="*/ 6481483 w 7196053"/>
                      <a:gd name="connsiteY206" fmla="*/ 3186953 h 6158753"/>
                      <a:gd name="connsiteX207" fmla="*/ 6414247 w 7196053"/>
                      <a:gd name="connsiteY207" fmla="*/ 3240741 h 6158753"/>
                      <a:gd name="connsiteX208" fmla="*/ 6387353 w 7196053"/>
                      <a:gd name="connsiteY208" fmla="*/ 3267636 h 6158753"/>
                      <a:gd name="connsiteX209" fmla="*/ 6360459 w 7196053"/>
                      <a:gd name="connsiteY209" fmla="*/ 3307977 h 6158753"/>
                      <a:gd name="connsiteX210" fmla="*/ 6320118 w 7196053"/>
                      <a:gd name="connsiteY210" fmla="*/ 3321424 h 6158753"/>
                      <a:gd name="connsiteX211" fmla="*/ 6252883 w 7196053"/>
                      <a:gd name="connsiteY211" fmla="*/ 3375212 h 6158753"/>
                      <a:gd name="connsiteX212" fmla="*/ 6225988 w 7196053"/>
                      <a:gd name="connsiteY212" fmla="*/ 3402106 h 6158753"/>
                      <a:gd name="connsiteX213" fmla="*/ 6104965 w 7196053"/>
                      <a:gd name="connsiteY213" fmla="*/ 3455894 h 6158753"/>
                      <a:gd name="connsiteX214" fmla="*/ 6078071 w 7196053"/>
                      <a:gd name="connsiteY214" fmla="*/ 3482789 h 6158753"/>
                      <a:gd name="connsiteX215" fmla="*/ 5997388 w 7196053"/>
                      <a:gd name="connsiteY215" fmla="*/ 3509683 h 6158753"/>
                      <a:gd name="connsiteX216" fmla="*/ 5916706 w 7196053"/>
                      <a:gd name="connsiteY216" fmla="*/ 3550024 h 6158753"/>
                      <a:gd name="connsiteX217" fmla="*/ 5876365 w 7196053"/>
                      <a:gd name="connsiteY217" fmla="*/ 3576918 h 6158753"/>
                      <a:gd name="connsiteX218" fmla="*/ 5795683 w 7196053"/>
                      <a:gd name="connsiteY218" fmla="*/ 3603812 h 6158753"/>
                      <a:gd name="connsiteX219" fmla="*/ 5593977 w 7196053"/>
                      <a:gd name="connsiteY219" fmla="*/ 3671047 h 6158753"/>
                      <a:gd name="connsiteX220" fmla="*/ 5472953 w 7196053"/>
                      <a:gd name="connsiteY220" fmla="*/ 3711389 h 6158753"/>
                      <a:gd name="connsiteX221" fmla="*/ 5432612 w 7196053"/>
                      <a:gd name="connsiteY221" fmla="*/ 3724836 h 6158753"/>
                      <a:gd name="connsiteX222" fmla="*/ 5351930 w 7196053"/>
                      <a:gd name="connsiteY222" fmla="*/ 3765177 h 6158753"/>
                      <a:gd name="connsiteX223" fmla="*/ 5284694 w 7196053"/>
                      <a:gd name="connsiteY223" fmla="*/ 3818965 h 6158753"/>
                      <a:gd name="connsiteX224" fmla="*/ 5244353 w 7196053"/>
                      <a:gd name="connsiteY224" fmla="*/ 3832412 h 6158753"/>
                      <a:gd name="connsiteX225" fmla="*/ 5150224 w 7196053"/>
                      <a:gd name="connsiteY225" fmla="*/ 3926541 h 6158753"/>
                      <a:gd name="connsiteX226" fmla="*/ 5136777 w 7196053"/>
                      <a:gd name="connsiteY226" fmla="*/ 3966883 h 6158753"/>
                      <a:gd name="connsiteX227" fmla="*/ 5082988 w 7196053"/>
                      <a:gd name="connsiteY227" fmla="*/ 4034118 h 6158753"/>
                      <a:gd name="connsiteX228" fmla="*/ 5042647 w 7196053"/>
                      <a:gd name="connsiteY228" fmla="*/ 4061012 h 6158753"/>
                      <a:gd name="connsiteX229" fmla="*/ 5015753 w 7196053"/>
                      <a:gd name="connsiteY229" fmla="*/ 4101353 h 6158753"/>
                      <a:gd name="connsiteX230" fmla="*/ 4975412 w 7196053"/>
                      <a:gd name="connsiteY230" fmla="*/ 4114800 h 6158753"/>
                      <a:gd name="connsiteX231" fmla="*/ 4961965 w 7196053"/>
                      <a:gd name="connsiteY231" fmla="*/ 4155141 h 6158753"/>
                      <a:gd name="connsiteX232" fmla="*/ 4921624 w 7196053"/>
                      <a:gd name="connsiteY232" fmla="*/ 4168589 h 6158753"/>
                      <a:gd name="connsiteX233" fmla="*/ 4881283 w 7196053"/>
                      <a:gd name="connsiteY233" fmla="*/ 4195483 h 6158753"/>
                      <a:gd name="connsiteX234" fmla="*/ 4894730 w 7196053"/>
                      <a:gd name="connsiteY234" fmla="*/ 4235824 h 6158753"/>
                      <a:gd name="connsiteX235" fmla="*/ 4988859 w 7196053"/>
                      <a:gd name="connsiteY235" fmla="*/ 4235824 h 6158753"/>
                      <a:gd name="connsiteX236" fmla="*/ 5069541 w 7196053"/>
                      <a:gd name="connsiteY236" fmla="*/ 4208930 h 6158753"/>
                      <a:gd name="connsiteX237" fmla="*/ 5150224 w 7196053"/>
                      <a:gd name="connsiteY237" fmla="*/ 4168589 h 6158753"/>
                      <a:gd name="connsiteX238" fmla="*/ 5257800 w 7196053"/>
                      <a:gd name="connsiteY238" fmla="*/ 4155141 h 6158753"/>
                      <a:gd name="connsiteX239" fmla="*/ 5419165 w 7196053"/>
                      <a:gd name="connsiteY239" fmla="*/ 4101353 h 6158753"/>
                      <a:gd name="connsiteX240" fmla="*/ 5459506 w 7196053"/>
                      <a:gd name="connsiteY240" fmla="*/ 4087906 h 6158753"/>
                      <a:gd name="connsiteX241" fmla="*/ 5499847 w 7196053"/>
                      <a:gd name="connsiteY241" fmla="*/ 4074459 h 6158753"/>
                      <a:gd name="connsiteX242" fmla="*/ 5607424 w 7196053"/>
                      <a:gd name="connsiteY242" fmla="*/ 4007224 h 6158753"/>
                      <a:gd name="connsiteX243" fmla="*/ 5728447 w 7196053"/>
                      <a:gd name="connsiteY243" fmla="*/ 3939989 h 6158753"/>
                      <a:gd name="connsiteX244" fmla="*/ 5755341 w 7196053"/>
                      <a:gd name="connsiteY244" fmla="*/ 3913094 h 6158753"/>
                      <a:gd name="connsiteX245" fmla="*/ 5795683 w 7196053"/>
                      <a:gd name="connsiteY245" fmla="*/ 3886200 h 6158753"/>
                      <a:gd name="connsiteX246" fmla="*/ 5822577 w 7196053"/>
                      <a:gd name="connsiteY246" fmla="*/ 3845859 h 6158753"/>
                      <a:gd name="connsiteX247" fmla="*/ 5903259 w 7196053"/>
                      <a:gd name="connsiteY247" fmla="*/ 3818965 h 6158753"/>
                      <a:gd name="connsiteX248" fmla="*/ 5943600 w 7196053"/>
                      <a:gd name="connsiteY248" fmla="*/ 3805518 h 6158753"/>
                      <a:gd name="connsiteX249" fmla="*/ 5983941 w 7196053"/>
                      <a:gd name="connsiteY249" fmla="*/ 3778624 h 6158753"/>
                      <a:gd name="connsiteX250" fmla="*/ 6078071 w 7196053"/>
                      <a:gd name="connsiteY250" fmla="*/ 3751730 h 6158753"/>
                      <a:gd name="connsiteX251" fmla="*/ 6266330 w 7196053"/>
                      <a:gd name="connsiteY251" fmla="*/ 3765177 h 6158753"/>
                      <a:gd name="connsiteX252" fmla="*/ 6266330 w 7196053"/>
                      <a:gd name="connsiteY252" fmla="*/ 3845859 h 6158753"/>
                      <a:gd name="connsiteX253" fmla="*/ 6239435 w 7196053"/>
                      <a:gd name="connsiteY253" fmla="*/ 3872753 h 6158753"/>
                      <a:gd name="connsiteX254" fmla="*/ 6212541 w 7196053"/>
                      <a:gd name="connsiteY254" fmla="*/ 3913094 h 6158753"/>
                      <a:gd name="connsiteX255" fmla="*/ 6145306 w 7196053"/>
                      <a:gd name="connsiteY255" fmla="*/ 3966883 h 6158753"/>
                      <a:gd name="connsiteX256" fmla="*/ 6078071 w 7196053"/>
                      <a:gd name="connsiteY256" fmla="*/ 4020671 h 6158753"/>
                      <a:gd name="connsiteX257" fmla="*/ 6037730 w 7196053"/>
                      <a:gd name="connsiteY257" fmla="*/ 4047565 h 6158753"/>
                      <a:gd name="connsiteX258" fmla="*/ 6010835 w 7196053"/>
                      <a:gd name="connsiteY258" fmla="*/ 4074459 h 6158753"/>
                      <a:gd name="connsiteX259" fmla="*/ 5970494 w 7196053"/>
                      <a:gd name="connsiteY259" fmla="*/ 4087906 h 6158753"/>
                      <a:gd name="connsiteX260" fmla="*/ 5930153 w 7196053"/>
                      <a:gd name="connsiteY260" fmla="*/ 4114800 h 6158753"/>
                      <a:gd name="connsiteX261" fmla="*/ 5903259 w 7196053"/>
                      <a:gd name="connsiteY261" fmla="*/ 4155141 h 6158753"/>
                      <a:gd name="connsiteX262" fmla="*/ 5862918 w 7196053"/>
                      <a:gd name="connsiteY262" fmla="*/ 4168589 h 6158753"/>
                      <a:gd name="connsiteX263" fmla="*/ 5822577 w 7196053"/>
                      <a:gd name="connsiteY263" fmla="*/ 4195483 h 6158753"/>
                      <a:gd name="connsiteX264" fmla="*/ 5768788 w 7196053"/>
                      <a:gd name="connsiteY264" fmla="*/ 4262718 h 6158753"/>
                      <a:gd name="connsiteX265" fmla="*/ 5728447 w 7196053"/>
                      <a:gd name="connsiteY265" fmla="*/ 4276165 h 6158753"/>
                      <a:gd name="connsiteX266" fmla="*/ 5647765 w 7196053"/>
                      <a:gd name="connsiteY266" fmla="*/ 4316506 h 6158753"/>
                      <a:gd name="connsiteX267" fmla="*/ 5620871 w 7196053"/>
                      <a:gd name="connsiteY267" fmla="*/ 4356847 h 6158753"/>
                      <a:gd name="connsiteX268" fmla="*/ 5540188 w 7196053"/>
                      <a:gd name="connsiteY268" fmla="*/ 4383741 h 6158753"/>
                      <a:gd name="connsiteX269" fmla="*/ 5499847 w 7196053"/>
                      <a:gd name="connsiteY269" fmla="*/ 4397189 h 6158753"/>
                      <a:gd name="connsiteX270" fmla="*/ 5459506 w 7196053"/>
                      <a:gd name="connsiteY270" fmla="*/ 4424083 h 6158753"/>
                      <a:gd name="connsiteX271" fmla="*/ 5325035 w 7196053"/>
                      <a:gd name="connsiteY271" fmla="*/ 4464424 h 6158753"/>
                      <a:gd name="connsiteX272" fmla="*/ 5284694 w 7196053"/>
                      <a:gd name="connsiteY272" fmla="*/ 4477871 h 6158753"/>
                      <a:gd name="connsiteX273" fmla="*/ 5150224 w 7196053"/>
                      <a:gd name="connsiteY273" fmla="*/ 4504765 h 6158753"/>
                      <a:gd name="connsiteX274" fmla="*/ 5069541 w 7196053"/>
                      <a:gd name="connsiteY274" fmla="*/ 4531659 h 6158753"/>
                      <a:gd name="connsiteX275" fmla="*/ 5029200 w 7196053"/>
                      <a:gd name="connsiteY275" fmla="*/ 4545106 h 6158753"/>
                      <a:gd name="connsiteX276" fmla="*/ 4988859 w 7196053"/>
                      <a:gd name="connsiteY276" fmla="*/ 4572000 h 6158753"/>
                      <a:gd name="connsiteX277" fmla="*/ 4840941 w 7196053"/>
                      <a:gd name="connsiteY277" fmla="*/ 4612341 h 6158753"/>
                      <a:gd name="connsiteX278" fmla="*/ 4666130 w 7196053"/>
                      <a:gd name="connsiteY278" fmla="*/ 4639236 h 6158753"/>
                      <a:gd name="connsiteX279" fmla="*/ 4531659 w 7196053"/>
                      <a:gd name="connsiteY279" fmla="*/ 4679577 h 6158753"/>
                      <a:gd name="connsiteX280" fmla="*/ 4491318 w 7196053"/>
                      <a:gd name="connsiteY280" fmla="*/ 4693024 h 6158753"/>
                      <a:gd name="connsiteX281" fmla="*/ 4450977 w 7196053"/>
                      <a:gd name="connsiteY281" fmla="*/ 4719918 h 6158753"/>
                      <a:gd name="connsiteX282" fmla="*/ 4370294 w 7196053"/>
                      <a:gd name="connsiteY282" fmla="*/ 4746812 h 6158753"/>
                      <a:gd name="connsiteX283" fmla="*/ 4329953 w 7196053"/>
                      <a:gd name="connsiteY283" fmla="*/ 4773706 h 6158753"/>
                      <a:gd name="connsiteX284" fmla="*/ 4249271 w 7196053"/>
                      <a:gd name="connsiteY284" fmla="*/ 4800600 h 6158753"/>
                      <a:gd name="connsiteX285" fmla="*/ 4168588 w 7196053"/>
                      <a:gd name="connsiteY285" fmla="*/ 4840941 h 6158753"/>
                      <a:gd name="connsiteX286" fmla="*/ 4141694 w 7196053"/>
                      <a:gd name="connsiteY286" fmla="*/ 4867836 h 6158753"/>
                      <a:gd name="connsiteX287" fmla="*/ 4061012 w 7196053"/>
                      <a:gd name="connsiteY287" fmla="*/ 4921624 h 6158753"/>
                      <a:gd name="connsiteX288" fmla="*/ 3993777 w 7196053"/>
                      <a:gd name="connsiteY288" fmla="*/ 4988859 h 6158753"/>
                      <a:gd name="connsiteX289" fmla="*/ 3966883 w 7196053"/>
                      <a:gd name="connsiteY289" fmla="*/ 5029200 h 6158753"/>
                      <a:gd name="connsiteX290" fmla="*/ 3913094 w 7196053"/>
                      <a:gd name="connsiteY290" fmla="*/ 5082989 h 6158753"/>
                      <a:gd name="connsiteX291" fmla="*/ 3886200 w 7196053"/>
                      <a:gd name="connsiteY291" fmla="*/ 5123330 h 6158753"/>
                      <a:gd name="connsiteX292" fmla="*/ 3872753 w 7196053"/>
                      <a:gd name="connsiteY292" fmla="*/ 5163671 h 6158753"/>
                      <a:gd name="connsiteX293" fmla="*/ 3832412 w 7196053"/>
                      <a:gd name="connsiteY293" fmla="*/ 5190565 h 6158753"/>
                      <a:gd name="connsiteX294" fmla="*/ 3792071 w 7196053"/>
                      <a:gd name="connsiteY294" fmla="*/ 5271247 h 6158753"/>
                      <a:gd name="connsiteX295" fmla="*/ 3765177 w 7196053"/>
                      <a:gd name="connsiteY295" fmla="*/ 5351930 h 6158753"/>
                      <a:gd name="connsiteX296" fmla="*/ 3751730 w 7196053"/>
                      <a:gd name="connsiteY296" fmla="*/ 5392271 h 6158753"/>
                      <a:gd name="connsiteX297" fmla="*/ 3711388 w 7196053"/>
                      <a:gd name="connsiteY297" fmla="*/ 5526741 h 6158753"/>
                      <a:gd name="connsiteX298" fmla="*/ 3684494 w 7196053"/>
                      <a:gd name="connsiteY298" fmla="*/ 5553636 h 6158753"/>
                      <a:gd name="connsiteX299" fmla="*/ 3644153 w 7196053"/>
                      <a:gd name="connsiteY299" fmla="*/ 5634318 h 6158753"/>
                      <a:gd name="connsiteX300" fmla="*/ 3630706 w 7196053"/>
                      <a:gd name="connsiteY300" fmla="*/ 5674659 h 6158753"/>
                      <a:gd name="connsiteX301" fmla="*/ 3509683 w 7196053"/>
                      <a:gd name="connsiteY301" fmla="*/ 5809130 h 6158753"/>
                      <a:gd name="connsiteX302" fmla="*/ 3361765 w 7196053"/>
                      <a:gd name="connsiteY302" fmla="*/ 5836024 h 6158753"/>
                      <a:gd name="connsiteX303" fmla="*/ 3106271 w 7196053"/>
                      <a:gd name="connsiteY303" fmla="*/ 5822577 h 6158753"/>
                      <a:gd name="connsiteX304" fmla="*/ 3079377 w 7196053"/>
                      <a:gd name="connsiteY304" fmla="*/ 5782236 h 6158753"/>
                      <a:gd name="connsiteX305" fmla="*/ 3106271 w 7196053"/>
                      <a:gd name="connsiteY305" fmla="*/ 5701553 h 6158753"/>
                      <a:gd name="connsiteX306" fmla="*/ 3160059 w 7196053"/>
                      <a:gd name="connsiteY306" fmla="*/ 5634318 h 6158753"/>
                      <a:gd name="connsiteX307" fmla="*/ 3173506 w 7196053"/>
                      <a:gd name="connsiteY307" fmla="*/ 5567083 h 6158753"/>
                      <a:gd name="connsiteX308" fmla="*/ 3200400 w 7196053"/>
                      <a:gd name="connsiteY308" fmla="*/ 5459506 h 6158753"/>
                      <a:gd name="connsiteX309" fmla="*/ 3227294 w 7196053"/>
                      <a:gd name="connsiteY309" fmla="*/ 5284694 h 6158753"/>
                      <a:gd name="connsiteX310" fmla="*/ 3240741 w 7196053"/>
                      <a:gd name="connsiteY310" fmla="*/ 5244353 h 6158753"/>
                      <a:gd name="connsiteX311" fmla="*/ 3227294 w 7196053"/>
                      <a:gd name="connsiteY311" fmla="*/ 4733365 h 6158753"/>
                      <a:gd name="connsiteX312" fmla="*/ 3173506 w 7196053"/>
                      <a:gd name="connsiteY312" fmla="*/ 4612341 h 6158753"/>
                      <a:gd name="connsiteX313" fmla="*/ 3133165 w 7196053"/>
                      <a:gd name="connsiteY313" fmla="*/ 4585447 h 6158753"/>
                      <a:gd name="connsiteX314" fmla="*/ 3119718 w 7196053"/>
                      <a:gd name="connsiteY314" fmla="*/ 4545106 h 6158753"/>
                      <a:gd name="connsiteX315" fmla="*/ 3039035 w 7196053"/>
                      <a:gd name="connsiteY315" fmla="*/ 4491318 h 6158753"/>
                      <a:gd name="connsiteX316" fmla="*/ 2971800 w 7196053"/>
                      <a:gd name="connsiteY316" fmla="*/ 4437530 h 6158753"/>
                      <a:gd name="connsiteX317" fmla="*/ 2864224 w 7196053"/>
                      <a:gd name="connsiteY317" fmla="*/ 4356847 h 6158753"/>
                      <a:gd name="connsiteX318" fmla="*/ 2810435 w 7196053"/>
                      <a:gd name="connsiteY318" fmla="*/ 4289612 h 6158753"/>
                      <a:gd name="connsiteX319" fmla="*/ 2770094 w 7196053"/>
                      <a:gd name="connsiteY319" fmla="*/ 4276165 h 6158753"/>
                      <a:gd name="connsiteX320" fmla="*/ 2689412 w 7196053"/>
                      <a:gd name="connsiteY320" fmla="*/ 4222377 h 6158753"/>
                      <a:gd name="connsiteX321" fmla="*/ 2635624 w 7196053"/>
                      <a:gd name="connsiteY321" fmla="*/ 4155141 h 6158753"/>
                      <a:gd name="connsiteX322" fmla="*/ 2595283 w 7196053"/>
                      <a:gd name="connsiteY322" fmla="*/ 4128247 h 6158753"/>
                      <a:gd name="connsiteX323" fmla="*/ 2554941 w 7196053"/>
                      <a:gd name="connsiteY323" fmla="*/ 4047565 h 6158753"/>
                      <a:gd name="connsiteX324" fmla="*/ 2514600 w 7196053"/>
                      <a:gd name="connsiteY324" fmla="*/ 4034118 h 6158753"/>
                      <a:gd name="connsiteX325" fmla="*/ 2433918 w 7196053"/>
                      <a:gd name="connsiteY325" fmla="*/ 3993777 h 6158753"/>
                      <a:gd name="connsiteX326" fmla="*/ 2218765 w 7196053"/>
                      <a:gd name="connsiteY326" fmla="*/ 4007224 h 6158753"/>
                      <a:gd name="connsiteX327" fmla="*/ 2138083 w 7196053"/>
                      <a:gd name="connsiteY327" fmla="*/ 3993777 h 6158753"/>
                      <a:gd name="connsiteX328" fmla="*/ 2084294 w 7196053"/>
                      <a:gd name="connsiteY328" fmla="*/ 3926541 h 6158753"/>
                      <a:gd name="connsiteX329" fmla="*/ 2043953 w 7196053"/>
                      <a:gd name="connsiteY329" fmla="*/ 3886200 h 6158753"/>
                      <a:gd name="connsiteX330" fmla="*/ 1949824 w 7196053"/>
                      <a:gd name="connsiteY330" fmla="*/ 3778624 h 6158753"/>
                      <a:gd name="connsiteX331" fmla="*/ 1936377 w 7196053"/>
                      <a:gd name="connsiteY331" fmla="*/ 3738283 h 6158753"/>
                      <a:gd name="connsiteX332" fmla="*/ 1882588 w 7196053"/>
                      <a:gd name="connsiteY332" fmla="*/ 3671047 h 6158753"/>
                      <a:gd name="connsiteX333" fmla="*/ 1828800 w 7196053"/>
                      <a:gd name="connsiteY333" fmla="*/ 3603812 h 6158753"/>
                      <a:gd name="connsiteX334" fmla="*/ 1775012 w 7196053"/>
                      <a:gd name="connsiteY334" fmla="*/ 3523130 h 6158753"/>
                      <a:gd name="connsiteX335" fmla="*/ 1748118 w 7196053"/>
                      <a:gd name="connsiteY335" fmla="*/ 3482789 h 6158753"/>
                      <a:gd name="connsiteX336" fmla="*/ 1694330 w 7196053"/>
                      <a:gd name="connsiteY336" fmla="*/ 3415553 h 6158753"/>
                      <a:gd name="connsiteX337" fmla="*/ 1667435 w 7196053"/>
                      <a:gd name="connsiteY337" fmla="*/ 3388659 h 6158753"/>
                      <a:gd name="connsiteX338" fmla="*/ 1613647 w 7196053"/>
                      <a:gd name="connsiteY338" fmla="*/ 3267636 h 6158753"/>
                      <a:gd name="connsiteX339" fmla="*/ 1573306 w 7196053"/>
                      <a:gd name="connsiteY339" fmla="*/ 3186953 h 6158753"/>
                      <a:gd name="connsiteX340" fmla="*/ 1532965 w 7196053"/>
                      <a:gd name="connsiteY340" fmla="*/ 3065930 h 6158753"/>
                      <a:gd name="connsiteX341" fmla="*/ 1506071 w 7196053"/>
                      <a:gd name="connsiteY341" fmla="*/ 2985247 h 6158753"/>
                      <a:gd name="connsiteX342" fmla="*/ 1492624 w 7196053"/>
                      <a:gd name="connsiteY342" fmla="*/ 2931459 h 6158753"/>
                      <a:gd name="connsiteX343" fmla="*/ 1465730 w 7196053"/>
                      <a:gd name="connsiteY343" fmla="*/ 2850777 h 6158753"/>
                      <a:gd name="connsiteX344" fmla="*/ 1438835 w 7196053"/>
                      <a:gd name="connsiteY344" fmla="*/ 2770094 h 6158753"/>
                      <a:gd name="connsiteX345" fmla="*/ 1385047 w 7196053"/>
                      <a:gd name="connsiteY345" fmla="*/ 2608730 h 6158753"/>
                      <a:gd name="connsiteX346" fmla="*/ 1371600 w 7196053"/>
                      <a:gd name="connsiteY346" fmla="*/ 2568389 h 6158753"/>
                      <a:gd name="connsiteX347" fmla="*/ 1358153 w 7196053"/>
                      <a:gd name="connsiteY347" fmla="*/ 2528047 h 6158753"/>
                      <a:gd name="connsiteX348" fmla="*/ 1344706 w 7196053"/>
                      <a:gd name="connsiteY348" fmla="*/ 2407024 h 6158753"/>
                      <a:gd name="connsiteX349" fmla="*/ 1331259 w 7196053"/>
                      <a:gd name="connsiteY349" fmla="*/ 2447365 h 6158753"/>
                      <a:gd name="connsiteX350" fmla="*/ 1358153 w 7196053"/>
                      <a:gd name="connsiteY350" fmla="*/ 2662518 h 6158753"/>
                      <a:gd name="connsiteX351" fmla="*/ 1344706 w 7196053"/>
                      <a:gd name="connsiteY351" fmla="*/ 3025589 h 6158753"/>
                      <a:gd name="connsiteX352" fmla="*/ 1264024 w 7196053"/>
                      <a:gd name="connsiteY352" fmla="*/ 3186953 h 6158753"/>
                      <a:gd name="connsiteX353" fmla="*/ 1237130 w 7196053"/>
                      <a:gd name="connsiteY353" fmla="*/ 3227294 h 6158753"/>
                      <a:gd name="connsiteX354" fmla="*/ 1223683 w 7196053"/>
                      <a:gd name="connsiteY354" fmla="*/ 3267636 h 6158753"/>
                      <a:gd name="connsiteX355" fmla="*/ 1143000 w 7196053"/>
                      <a:gd name="connsiteY355" fmla="*/ 3227294 h 6158753"/>
                      <a:gd name="connsiteX356" fmla="*/ 1102659 w 7196053"/>
                      <a:gd name="connsiteY356" fmla="*/ 3146612 h 6158753"/>
                      <a:gd name="connsiteX357" fmla="*/ 1089212 w 7196053"/>
                      <a:gd name="connsiteY357" fmla="*/ 3106271 h 6158753"/>
                      <a:gd name="connsiteX358" fmla="*/ 1089212 w 7196053"/>
                      <a:gd name="connsiteY358" fmla="*/ 2070847 h 6158753"/>
                      <a:gd name="connsiteX359" fmla="*/ 1062318 w 7196053"/>
                      <a:gd name="connsiteY359" fmla="*/ 1828800 h 6158753"/>
                      <a:gd name="connsiteX360" fmla="*/ 1048871 w 7196053"/>
                      <a:gd name="connsiteY360" fmla="*/ 1788459 h 6158753"/>
                      <a:gd name="connsiteX361" fmla="*/ 1021977 w 7196053"/>
                      <a:gd name="connsiteY361" fmla="*/ 1586753 h 6158753"/>
                      <a:gd name="connsiteX362" fmla="*/ 995083 w 7196053"/>
                      <a:gd name="connsiteY362" fmla="*/ 1506071 h 6158753"/>
                      <a:gd name="connsiteX363" fmla="*/ 954741 w 7196053"/>
                      <a:gd name="connsiteY363" fmla="*/ 1385047 h 6158753"/>
                      <a:gd name="connsiteX364" fmla="*/ 941294 w 7196053"/>
                      <a:gd name="connsiteY364" fmla="*/ 1344706 h 6158753"/>
                      <a:gd name="connsiteX365" fmla="*/ 927847 w 7196053"/>
                      <a:gd name="connsiteY365" fmla="*/ 1264024 h 6158753"/>
                      <a:gd name="connsiteX366" fmla="*/ 914400 w 7196053"/>
                      <a:gd name="connsiteY366" fmla="*/ 1169894 h 6158753"/>
                      <a:gd name="connsiteX367" fmla="*/ 887506 w 7196053"/>
                      <a:gd name="connsiteY367" fmla="*/ 1089212 h 6158753"/>
                      <a:gd name="connsiteX368" fmla="*/ 874059 w 7196053"/>
                      <a:gd name="connsiteY368" fmla="*/ 1048871 h 6158753"/>
                      <a:gd name="connsiteX369" fmla="*/ 860612 w 7196053"/>
                      <a:gd name="connsiteY369" fmla="*/ 1008530 h 6158753"/>
                      <a:gd name="connsiteX370" fmla="*/ 847165 w 7196053"/>
                      <a:gd name="connsiteY370" fmla="*/ 954741 h 6158753"/>
                      <a:gd name="connsiteX371" fmla="*/ 806824 w 7196053"/>
                      <a:gd name="connsiteY371" fmla="*/ 336177 h 6158753"/>
                      <a:gd name="connsiteX372" fmla="*/ 820271 w 7196053"/>
                      <a:gd name="connsiteY372" fmla="*/ 94130 h 6158753"/>
                      <a:gd name="connsiteX373" fmla="*/ 860612 w 7196053"/>
                      <a:gd name="connsiteY373" fmla="*/ 80683 h 6158753"/>
                      <a:gd name="connsiteX374" fmla="*/ 941294 w 7196053"/>
                      <a:gd name="connsiteY374" fmla="*/ 40341 h 6158753"/>
                      <a:gd name="connsiteX375" fmla="*/ 1048871 w 7196053"/>
                      <a:gd name="connsiteY375" fmla="*/ 53789 h 6158753"/>
                      <a:gd name="connsiteX376" fmla="*/ 1116106 w 7196053"/>
                      <a:gd name="connsiteY376" fmla="*/ 121024 h 6158753"/>
                      <a:gd name="connsiteX377" fmla="*/ 1156447 w 7196053"/>
                      <a:gd name="connsiteY377" fmla="*/ 134471 h 6158753"/>
                      <a:gd name="connsiteX378" fmla="*/ 1210235 w 7196053"/>
                      <a:gd name="connsiteY378" fmla="*/ 255494 h 6158753"/>
                      <a:gd name="connsiteX379" fmla="*/ 1223683 w 7196053"/>
                      <a:gd name="connsiteY379" fmla="*/ 322730 h 6158753"/>
                      <a:gd name="connsiteX380" fmla="*/ 1250577 w 7196053"/>
                      <a:gd name="connsiteY380" fmla="*/ 510989 h 6158753"/>
                      <a:gd name="connsiteX381" fmla="*/ 1264024 w 7196053"/>
                      <a:gd name="connsiteY381" fmla="*/ 874059 h 6158753"/>
                      <a:gd name="connsiteX382" fmla="*/ 1304365 w 7196053"/>
                      <a:gd name="connsiteY382" fmla="*/ 1021977 h 6158753"/>
                      <a:gd name="connsiteX383" fmla="*/ 1317812 w 7196053"/>
                      <a:gd name="connsiteY383" fmla="*/ 1062318 h 6158753"/>
                      <a:gd name="connsiteX384" fmla="*/ 1358153 w 7196053"/>
                      <a:gd name="connsiteY384" fmla="*/ 1156447 h 6158753"/>
                      <a:gd name="connsiteX385" fmla="*/ 1465730 w 7196053"/>
                      <a:gd name="connsiteY385" fmla="*/ 1183341 h 6158753"/>
                      <a:gd name="connsiteX386" fmla="*/ 1667435 w 7196053"/>
                      <a:gd name="connsiteY386" fmla="*/ 1169894 h 6158753"/>
                      <a:gd name="connsiteX387" fmla="*/ 1748118 w 7196053"/>
                      <a:gd name="connsiteY387" fmla="*/ 1143000 h 6158753"/>
                      <a:gd name="connsiteX388" fmla="*/ 1788459 w 7196053"/>
                      <a:gd name="connsiteY388" fmla="*/ 1129553 h 6158753"/>
                      <a:gd name="connsiteX389" fmla="*/ 1828800 w 7196053"/>
                      <a:gd name="connsiteY389" fmla="*/ 1116106 h 6158753"/>
                      <a:gd name="connsiteX390" fmla="*/ 1896035 w 7196053"/>
                      <a:gd name="connsiteY390" fmla="*/ 1102659 h 6158753"/>
                      <a:gd name="connsiteX391" fmla="*/ 1936377 w 7196053"/>
                      <a:gd name="connsiteY391" fmla="*/ 1089212 h 6158753"/>
                      <a:gd name="connsiteX392" fmla="*/ 1990165 w 7196053"/>
                      <a:gd name="connsiteY392" fmla="*/ 1075765 h 6158753"/>
                      <a:gd name="connsiteX393" fmla="*/ 2070847 w 7196053"/>
                      <a:gd name="connsiteY393" fmla="*/ 1048871 h 6158753"/>
                      <a:gd name="connsiteX394" fmla="*/ 2433918 w 7196053"/>
                      <a:gd name="connsiteY394" fmla="*/ 1035424 h 6158753"/>
                      <a:gd name="connsiteX395" fmla="*/ 2608730 w 7196053"/>
                      <a:gd name="connsiteY395" fmla="*/ 1048871 h 6158753"/>
                      <a:gd name="connsiteX396" fmla="*/ 2649071 w 7196053"/>
                      <a:gd name="connsiteY396" fmla="*/ 1062318 h 6158753"/>
                      <a:gd name="connsiteX397" fmla="*/ 2716306 w 7196053"/>
                      <a:gd name="connsiteY397" fmla="*/ 1116106 h 6158753"/>
                      <a:gd name="connsiteX398" fmla="*/ 2783541 w 7196053"/>
                      <a:gd name="connsiteY398" fmla="*/ 1169894 h 6158753"/>
                      <a:gd name="connsiteX399" fmla="*/ 2837330 w 7196053"/>
                      <a:gd name="connsiteY399" fmla="*/ 1223683 h 6158753"/>
                      <a:gd name="connsiteX400" fmla="*/ 2864224 w 7196053"/>
                      <a:gd name="connsiteY400" fmla="*/ 1264024 h 6158753"/>
                      <a:gd name="connsiteX401" fmla="*/ 2918012 w 7196053"/>
                      <a:gd name="connsiteY401" fmla="*/ 1277471 h 6158753"/>
                      <a:gd name="connsiteX402" fmla="*/ 2998694 w 7196053"/>
                      <a:gd name="connsiteY402" fmla="*/ 1317812 h 6158753"/>
                      <a:gd name="connsiteX403" fmla="*/ 3039035 w 7196053"/>
                      <a:gd name="connsiteY403" fmla="*/ 1344706 h 6158753"/>
                      <a:gd name="connsiteX404" fmla="*/ 3065930 w 7196053"/>
                      <a:gd name="connsiteY404" fmla="*/ 1371600 h 6158753"/>
                      <a:gd name="connsiteX405" fmla="*/ 3146612 w 7196053"/>
                      <a:gd name="connsiteY405" fmla="*/ 1398494 h 6158753"/>
                      <a:gd name="connsiteX406" fmla="*/ 3213847 w 7196053"/>
                      <a:gd name="connsiteY406" fmla="*/ 1344706 h 6158753"/>
                      <a:gd name="connsiteX407" fmla="*/ 3294530 w 7196053"/>
                      <a:gd name="connsiteY407" fmla="*/ 1304365 h 6158753"/>
                      <a:gd name="connsiteX408" fmla="*/ 3375212 w 7196053"/>
                      <a:gd name="connsiteY408" fmla="*/ 1264024 h 6158753"/>
                      <a:gd name="connsiteX409" fmla="*/ 3415553 w 7196053"/>
                      <a:gd name="connsiteY409" fmla="*/ 1237130 h 6158753"/>
                      <a:gd name="connsiteX410" fmla="*/ 3496235 w 7196053"/>
                      <a:gd name="connsiteY410" fmla="*/ 1210236 h 6158753"/>
                      <a:gd name="connsiteX411" fmla="*/ 3765177 w 7196053"/>
                      <a:gd name="connsiteY411" fmla="*/ 1223683 h 6158753"/>
                      <a:gd name="connsiteX412" fmla="*/ 3872753 w 7196053"/>
                      <a:gd name="connsiteY412" fmla="*/ 1237130 h 6158753"/>
                      <a:gd name="connsiteX413" fmla="*/ 3953435 w 7196053"/>
                      <a:gd name="connsiteY413" fmla="*/ 1264024 h 6158753"/>
                      <a:gd name="connsiteX414" fmla="*/ 3980330 w 7196053"/>
                      <a:gd name="connsiteY414" fmla="*/ 1290918 h 6158753"/>
                      <a:gd name="connsiteX415" fmla="*/ 4101353 w 7196053"/>
                      <a:gd name="connsiteY415" fmla="*/ 1331259 h 6158753"/>
                      <a:gd name="connsiteX416" fmla="*/ 4141694 w 7196053"/>
                      <a:gd name="connsiteY416" fmla="*/ 1344706 h 6158753"/>
                      <a:gd name="connsiteX417" fmla="*/ 4182035 w 7196053"/>
                      <a:gd name="connsiteY417" fmla="*/ 1358153 h 6158753"/>
                      <a:gd name="connsiteX418" fmla="*/ 4208930 w 7196053"/>
                      <a:gd name="connsiteY418" fmla="*/ 1385047 h 6158753"/>
                      <a:gd name="connsiteX419" fmla="*/ 4289612 w 7196053"/>
                      <a:gd name="connsiteY419" fmla="*/ 1411941 h 6158753"/>
                      <a:gd name="connsiteX420" fmla="*/ 4356847 w 7196053"/>
                      <a:gd name="connsiteY420" fmla="*/ 1479177 h 6158753"/>
                      <a:gd name="connsiteX421" fmla="*/ 4437530 w 7196053"/>
                      <a:gd name="connsiteY421" fmla="*/ 1586753 h 6158753"/>
                      <a:gd name="connsiteX422" fmla="*/ 4464424 w 7196053"/>
                      <a:gd name="connsiteY422" fmla="*/ 1667436 h 6158753"/>
                      <a:gd name="connsiteX423" fmla="*/ 4491318 w 7196053"/>
                      <a:gd name="connsiteY423" fmla="*/ 1707777 h 6158753"/>
                      <a:gd name="connsiteX424" fmla="*/ 4518212 w 7196053"/>
                      <a:gd name="connsiteY424" fmla="*/ 1788459 h 6158753"/>
                      <a:gd name="connsiteX425" fmla="*/ 4531659 w 7196053"/>
                      <a:gd name="connsiteY425" fmla="*/ 1828800 h 6158753"/>
                      <a:gd name="connsiteX426" fmla="*/ 4531659 w 7196053"/>
                      <a:gd name="connsiteY426" fmla="*/ 2218765 h 6158753"/>
                      <a:gd name="connsiteX427" fmla="*/ 4518212 w 7196053"/>
                      <a:gd name="connsiteY427" fmla="*/ 2339789 h 6158753"/>
                      <a:gd name="connsiteX428" fmla="*/ 4545106 w 7196053"/>
                      <a:gd name="connsiteY428" fmla="*/ 2259106 h 6158753"/>
                      <a:gd name="connsiteX429" fmla="*/ 4558553 w 7196053"/>
                      <a:gd name="connsiteY429" fmla="*/ 2218765 h 6158753"/>
                      <a:gd name="connsiteX430" fmla="*/ 4572000 w 7196053"/>
                      <a:gd name="connsiteY430" fmla="*/ 2178424 h 6158753"/>
                      <a:gd name="connsiteX431" fmla="*/ 4585447 w 7196053"/>
                      <a:gd name="connsiteY431" fmla="*/ 2097741 h 6158753"/>
                      <a:gd name="connsiteX432" fmla="*/ 4612341 w 7196053"/>
                      <a:gd name="connsiteY432" fmla="*/ 1990165 h 6158753"/>
                      <a:gd name="connsiteX433" fmla="*/ 4666130 w 7196053"/>
                      <a:gd name="connsiteY433" fmla="*/ 1922930 h 6158753"/>
                      <a:gd name="connsiteX434" fmla="*/ 4693024 w 7196053"/>
                      <a:gd name="connsiteY434" fmla="*/ 1842247 h 6158753"/>
                      <a:gd name="connsiteX435" fmla="*/ 4733365 w 7196053"/>
                      <a:gd name="connsiteY435" fmla="*/ 1761565 h 6158753"/>
                      <a:gd name="connsiteX436" fmla="*/ 4787153 w 7196053"/>
                      <a:gd name="connsiteY436" fmla="*/ 1640541 h 6158753"/>
                      <a:gd name="connsiteX437" fmla="*/ 4827494 w 7196053"/>
                      <a:gd name="connsiteY437" fmla="*/ 1506071 h 6158753"/>
                      <a:gd name="connsiteX438" fmla="*/ 4840941 w 7196053"/>
                      <a:gd name="connsiteY438" fmla="*/ 1465730 h 6158753"/>
                      <a:gd name="connsiteX439" fmla="*/ 4854388 w 7196053"/>
                      <a:gd name="connsiteY439" fmla="*/ 1425389 h 6158753"/>
                      <a:gd name="connsiteX440" fmla="*/ 4881283 w 7196053"/>
                      <a:gd name="connsiteY440" fmla="*/ 1398494 h 6158753"/>
                      <a:gd name="connsiteX441" fmla="*/ 4908177 w 7196053"/>
                      <a:gd name="connsiteY441" fmla="*/ 1317812 h 6158753"/>
                      <a:gd name="connsiteX442" fmla="*/ 4921624 w 7196053"/>
                      <a:gd name="connsiteY442" fmla="*/ 1277471 h 6158753"/>
                      <a:gd name="connsiteX443" fmla="*/ 4948518 w 7196053"/>
                      <a:gd name="connsiteY443" fmla="*/ 1237130 h 6158753"/>
                      <a:gd name="connsiteX444" fmla="*/ 5002306 w 7196053"/>
                      <a:gd name="connsiteY444" fmla="*/ 1116106 h 6158753"/>
                      <a:gd name="connsiteX445" fmla="*/ 5042647 w 7196053"/>
                      <a:gd name="connsiteY445" fmla="*/ 1089212 h 6158753"/>
                      <a:gd name="connsiteX446" fmla="*/ 5056094 w 7196053"/>
                      <a:gd name="connsiteY446" fmla="*/ 1048871 h 6158753"/>
                      <a:gd name="connsiteX447" fmla="*/ 5136777 w 7196053"/>
                      <a:gd name="connsiteY447" fmla="*/ 1021977 h 6158753"/>
                      <a:gd name="connsiteX448" fmla="*/ 5177118 w 7196053"/>
                      <a:gd name="connsiteY448" fmla="*/ 995083 h 6158753"/>
                      <a:gd name="connsiteX449" fmla="*/ 5257800 w 7196053"/>
                      <a:gd name="connsiteY449" fmla="*/ 968189 h 6158753"/>
                      <a:gd name="connsiteX450" fmla="*/ 5298141 w 7196053"/>
                      <a:gd name="connsiteY450" fmla="*/ 954741 h 6158753"/>
                      <a:gd name="connsiteX451" fmla="*/ 5392271 w 7196053"/>
                      <a:gd name="connsiteY451" fmla="*/ 941294 h 6158753"/>
                      <a:gd name="connsiteX452" fmla="*/ 5459506 w 7196053"/>
                      <a:gd name="connsiteY452" fmla="*/ 887506 h 6158753"/>
                      <a:gd name="connsiteX453" fmla="*/ 5580530 w 7196053"/>
                      <a:gd name="connsiteY453" fmla="*/ 833718 h 6158753"/>
                      <a:gd name="connsiteX454" fmla="*/ 5620871 w 7196053"/>
                      <a:gd name="connsiteY454" fmla="*/ 820271 h 6158753"/>
                      <a:gd name="connsiteX455" fmla="*/ 5674659 w 7196053"/>
                      <a:gd name="connsiteY455" fmla="*/ 806824 h 6158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7196053" h="6158753">
                        <a:moveTo>
                          <a:pt x="753035" y="67236"/>
                        </a:moveTo>
                        <a:cubicBezTo>
                          <a:pt x="730623" y="62754"/>
                          <a:pt x="707850" y="59803"/>
                          <a:pt x="685800" y="53789"/>
                        </a:cubicBezTo>
                        <a:cubicBezTo>
                          <a:pt x="658450" y="46330"/>
                          <a:pt x="632620" y="33770"/>
                          <a:pt x="605118" y="26894"/>
                        </a:cubicBezTo>
                        <a:cubicBezTo>
                          <a:pt x="537579" y="10009"/>
                          <a:pt x="568863" y="19291"/>
                          <a:pt x="510988" y="0"/>
                        </a:cubicBezTo>
                        <a:cubicBezTo>
                          <a:pt x="488576" y="4482"/>
                          <a:pt x="465926" y="7904"/>
                          <a:pt x="443753" y="13447"/>
                        </a:cubicBezTo>
                        <a:cubicBezTo>
                          <a:pt x="430002" y="16885"/>
                          <a:pt x="413435" y="16871"/>
                          <a:pt x="403412" y="26894"/>
                        </a:cubicBezTo>
                        <a:cubicBezTo>
                          <a:pt x="393389" y="36917"/>
                          <a:pt x="396304" y="54558"/>
                          <a:pt x="389965" y="67236"/>
                        </a:cubicBezTo>
                        <a:cubicBezTo>
                          <a:pt x="382738" y="81691"/>
                          <a:pt x="372036" y="94130"/>
                          <a:pt x="363071" y="107577"/>
                        </a:cubicBezTo>
                        <a:cubicBezTo>
                          <a:pt x="291962" y="392015"/>
                          <a:pt x="336177" y="198044"/>
                          <a:pt x="336177" y="887506"/>
                        </a:cubicBezTo>
                        <a:cubicBezTo>
                          <a:pt x="336177" y="1201952"/>
                          <a:pt x="328570" y="1145309"/>
                          <a:pt x="363071" y="1317812"/>
                        </a:cubicBezTo>
                        <a:cubicBezTo>
                          <a:pt x="369338" y="1443153"/>
                          <a:pt x="389965" y="1834996"/>
                          <a:pt x="389965" y="1936377"/>
                        </a:cubicBezTo>
                        <a:cubicBezTo>
                          <a:pt x="389965" y="2070922"/>
                          <a:pt x="383409" y="2205420"/>
                          <a:pt x="376518" y="2339789"/>
                        </a:cubicBezTo>
                        <a:cubicBezTo>
                          <a:pt x="374439" y="2380325"/>
                          <a:pt x="372915" y="2421435"/>
                          <a:pt x="363071" y="2460812"/>
                        </a:cubicBezTo>
                        <a:cubicBezTo>
                          <a:pt x="359151" y="2476491"/>
                          <a:pt x="345142" y="2487706"/>
                          <a:pt x="336177" y="2501153"/>
                        </a:cubicBezTo>
                        <a:cubicBezTo>
                          <a:pt x="331695" y="2519082"/>
                          <a:pt x="328041" y="2537239"/>
                          <a:pt x="322730" y="2554941"/>
                        </a:cubicBezTo>
                        <a:cubicBezTo>
                          <a:pt x="314584" y="2582095"/>
                          <a:pt x="301395" y="2607825"/>
                          <a:pt x="295835" y="2635624"/>
                        </a:cubicBezTo>
                        <a:cubicBezTo>
                          <a:pt x="255275" y="2838424"/>
                          <a:pt x="306924" y="2585720"/>
                          <a:pt x="268941" y="2756647"/>
                        </a:cubicBezTo>
                        <a:cubicBezTo>
                          <a:pt x="263983" y="2778959"/>
                          <a:pt x="261037" y="2801710"/>
                          <a:pt x="255494" y="2823883"/>
                        </a:cubicBezTo>
                        <a:cubicBezTo>
                          <a:pt x="242880" y="2874339"/>
                          <a:pt x="238243" y="2864135"/>
                          <a:pt x="215153" y="2918012"/>
                        </a:cubicBezTo>
                        <a:cubicBezTo>
                          <a:pt x="209569" y="2931040"/>
                          <a:pt x="205600" y="2944724"/>
                          <a:pt x="201706" y="2958353"/>
                        </a:cubicBezTo>
                        <a:cubicBezTo>
                          <a:pt x="196629" y="2976123"/>
                          <a:pt x="193336" y="2994371"/>
                          <a:pt x="188259" y="3012141"/>
                        </a:cubicBezTo>
                        <a:cubicBezTo>
                          <a:pt x="184365" y="3025770"/>
                          <a:pt x="178250" y="3038732"/>
                          <a:pt x="174812" y="3052483"/>
                        </a:cubicBezTo>
                        <a:cubicBezTo>
                          <a:pt x="169269" y="3074656"/>
                          <a:pt x="167379" y="3097668"/>
                          <a:pt x="161365" y="3119718"/>
                        </a:cubicBezTo>
                        <a:cubicBezTo>
                          <a:pt x="153906" y="3147068"/>
                          <a:pt x="143436" y="3173506"/>
                          <a:pt x="134471" y="3200400"/>
                        </a:cubicBezTo>
                        <a:cubicBezTo>
                          <a:pt x="129989" y="3231777"/>
                          <a:pt x="126532" y="3263317"/>
                          <a:pt x="121024" y="3294530"/>
                        </a:cubicBezTo>
                        <a:cubicBezTo>
                          <a:pt x="113080" y="3339545"/>
                          <a:pt x="99800" y="3383642"/>
                          <a:pt x="94130" y="3429000"/>
                        </a:cubicBezTo>
                        <a:cubicBezTo>
                          <a:pt x="77848" y="3559256"/>
                          <a:pt x="87771" y="3501141"/>
                          <a:pt x="67235" y="3603812"/>
                        </a:cubicBezTo>
                        <a:cubicBezTo>
                          <a:pt x="58270" y="3702424"/>
                          <a:pt x="49583" y="3801061"/>
                          <a:pt x="40341" y="3899647"/>
                        </a:cubicBezTo>
                        <a:cubicBezTo>
                          <a:pt x="36136" y="3944498"/>
                          <a:pt x="30103" y="3989185"/>
                          <a:pt x="26894" y="4034118"/>
                        </a:cubicBezTo>
                        <a:cubicBezTo>
                          <a:pt x="12130" y="4240811"/>
                          <a:pt x="28706" y="4161343"/>
                          <a:pt x="0" y="4276165"/>
                        </a:cubicBezTo>
                        <a:cubicBezTo>
                          <a:pt x="2026" y="4351120"/>
                          <a:pt x="-4431" y="4708996"/>
                          <a:pt x="26894" y="4881283"/>
                        </a:cubicBezTo>
                        <a:cubicBezTo>
                          <a:pt x="29430" y="4895229"/>
                          <a:pt x="36903" y="4907873"/>
                          <a:pt x="40341" y="4921624"/>
                        </a:cubicBezTo>
                        <a:cubicBezTo>
                          <a:pt x="64818" y="5019533"/>
                          <a:pt x="43251" y="4961616"/>
                          <a:pt x="67235" y="5069541"/>
                        </a:cubicBezTo>
                        <a:cubicBezTo>
                          <a:pt x="75149" y="5105154"/>
                          <a:pt x="91134" y="5130786"/>
                          <a:pt x="107577" y="5163671"/>
                        </a:cubicBezTo>
                        <a:cubicBezTo>
                          <a:pt x="114298" y="5203999"/>
                          <a:pt x="124241" y="5289521"/>
                          <a:pt x="147918" y="5325036"/>
                        </a:cubicBezTo>
                        <a:cubicBezTo>
                          <a:pt x="174927" y="5365550"/>
                          <a:pt x="181233" y="5371395"/>
                          <a:pt x="201706" y="5419165"/>
                        </a:cubicBezTo>
                        <a:cubicBezTo>
                          <a:pt x="207290" y="5432193"/>
                          <a:pt x="211259" y="5445877"/>
                          <a:pt x="215153" y="5459506"/>
                        </a:cubicBezTo>
                        <a:cubicBezTo>
                          <a:pt x="220230" y="5477276"/>
                          <a:pt x="221320" y="5496307"/>
                          <a:pt x="228600" y="5513294"/>
                        </a:cubicBezTo>
                        <a:cubicBezTo>
                          <a:pt x="234966" y="5528149"/>
                          <a:pt x="248930" y="5538867"/>
                          <a:pt x="255494" y="5553636"/>
                        </a:cubicBezTo>
                        <a:cubicBezTo>
                          <a:pt x="255496" y="5553641"/>
                          <a:pt x="289110" y="5654486"/>
                          <a:pt x="295835" y="5674659"/>
                        </a:cubicBezTo>
                        <a:cubicBezTo>
                          <a:pt x="300318" y="5688106"/>
                          <a:pt x="301420" y="5703206"/>
                          <a:pt x="309283" y="5715000"/>
                        </a:cubicBezTo>
                        <a:cubicBezTo>
                          <a:pt x="318248" y="5728447"/>
                          <a:pt x="328159" y="5741309"/>
                          <a:pt x="336177" y="5755341"/>
                        </a:cubicBezTo>
                        <a:cubicBezTo>
                          <a:pt x="350240" y="5779951"/>
                          <a:pt x="368123" y="5827629"/>
                          <a:pt x="389965" y="5849471"/>
                        </a:cubicBezTo>
                        <a:cubicBezTo>
                          <a:pt x="401393" y="5860899"/>
                          <a:pt x="418878" y="5864937"/>
                          <a:pt x="430306" y="5876365"/>
                        </a:cubicBezTo>
                        <a:cubicBezTo>
                          <a:pt x="446153" y="5892212"/>
                          <a:pt x="454800" y="5914306"/>
                          <a:pt x="470647" y="5930153"/>
                        </a:cubicBezTo>
                        <a:cubicBezTo>
                          <a:pt x="496715" y="5956221"/>
                          <a:pt x="518519" y="5959557"/>
                          <a:pt x="551330" y="5970494"/>
                        </a:cubicBezTo>
                        <a:cubicBezTo>
                          <a:pt x="564777" y="5979459"/>
                          <a:pt x="577216" y="5990161"/>
                          <a:pt x="591671" y="5997389"/>
                        </a:cubicBezTo>
                        <a:cubicBezTo>
                          <a:pt x="604349" y="6003728"/>
                          <a:pt x="617844" y="6010400"/>
                          <a:pt x="632012" y="6010836"/>
                        </a:cubicBezTo>
                        <a:cubicBezTo>
                          <a:pt x="909823" y="6019384"/>
                          <a:pt x="1187824" y="6019801"/>
                          <a:pt x="1465730" y="6024283"/>
                        </a:cubicBezTo>
                        <a:cubicBezTo>
                          <a:pt x="1483659" y="6028765"/>
                          <a:pt x="1501288" y="6034692"/>
                          <a:pt x="1519518" y="6037730"/>
                        </a:cubicBezTo>
                        <a:cubicBezTo>
                          <a:pt x="1721077" y="6071323"/>
                          <a:pt x="2007771" y="6060694"/>
                          <a:pt x="2164977" y="6064624"/>
                        </a:cubicBezTo>
                        <a:lnTo>
                          <a:pt x="3818965" y="6051177"/>
                        </a:lnTo>
                        <a:cubicBezTo>
                          <a:pt x="4866816" y="6040262"/>
                          <a:pt x="4426718" y="6016390"/>
                          <a:pt x="4948518" y="6051177"/>
                        </a:cubicBezTo>
                        <a:lnTo>
                          <a:pt x="5029200" y="6078071"/>
                        </a:lnTo>
                        <a:cubicBezTo>
                          <a:pt x="5042647" y="6082553"/>
                          <a:pt x="5055476" y="6089760"/>
                          <a:pt x="5069541" y="6091518"/>
                        </a:cubicBezTo>
                        <a:cubicBezTo>
                          <a:pt x="5105400" y="6096000"/>
                          <a:pt x="5141159" y="6101369"/>
                          <a:pt x="5177118" y="6104965"/>
                        </a:cubicBezTo>
                        <a:cubicBezTo>
                          <a:pt x="5230825" y="6110336"/>
                          <a:pt x="5284751" y="6113295"/>
                          <a:pt x="5338483" y="6118412"/>
                        </a:cubicBezTo>
                        <a:cubicBezTo>
                          <a:pt x="5378889" y="6122260"/>
                          <a:pt x="5419165" y="6127377"/>
                          <a:pt x="5459506" y="6131859"/>
                        </a:cubicBezTo>
                        <a:cubicBezTo>
                          <a:pt x="5551190" y="6154780"/>
                          <a:pt x="5554325" y="6158753"/>
                          <a:pt x="5688106" y="6158753"/>
                        </a:cubicBezTo>
                        <a:cubicBezTo>
                          <a:pt x="5997421" y="6158753"/>
                          <a:pt x="6306671" y="6149788"/>
                          <a:pt x="6615953" y="6145306"/>
                        </a:cubicBezTo>
                        <a:cubicBezTo>
                          <a:pt x="6717355" y="6111505"/>
                          <a:pt x="6592362" y="6157101"/>
                          <a:pt x="6696635" y="6104965"/>
                        </a:cubicBezTo>
                        <a:cubicBezTo>
                          <a:pt x="6709313" y="6098626"/>
                          <a:pt x="6723530" y="6096000"/>
                          <a:pt x="6736977" y="6091518"/>
                        </a:cubicBezTo>
                        <a:cubicBezTo>
                          <a:pt x="6763871" y="6073589"/>
                          <a:pt x="6786995" y="6047951"/>
                          <a:pt x="6817659" y="6037730"/>
                        </a:cubicBezTo>
                        <a:lnTo>
                          <a:pt x="6898341" y="6010836"/>
                        </a:lnTo>
                        <a:cubicBezTo>
                          <a:pt x="6907306" y="6001871"/>
                          <a:pt x="6923662" y="5996521"/>
                          <a:pt x="6925235" y="5983941"/>
                        </a:cubicBezTo>
                        <a:cubicBezTo>
                          <a:pt x="6928617" y="5956887"/>
                          <a:pt x="6915934" y="5930207"/>
                          <a:pt x="6911788" y="5903259"/>
                        </a:cubicBezTo>
                        <a:cubicBezTo>
                          <a:pt x="6906969" y="5871933"/>
                          <a:pt x="6904011" y="5840314"/>
                          <a:pt x="6898341" y="5809130"/>
                        </a:cubicBezTo>
                        <a:cubicBezTo>
                          <a:pt x="6895035" y="5790947"/>
                          <a:pt x="6888903" y="5773382"/>
                          <a:pt x="6884894" y="5755341"/>
                        </a:cubicBezTo>
                        <a:cubicBezTo>
                          <a:pt x="6879936" y="5733030"/>
                          <a:pt x="6879472" y="5709506"/>
                          <a:pt x="6871447" y="5688106"/>
                        </a:cubicBezTo>
                        <a:cubicBezTo>
                          <a:pt x="6865772" y="5672974"/>
                          <a:pt x="6851117" y="5662533"/>
                          <a:pt x="6844553" y="5647765"/>
                        </a:cubicBezTo>
                        <a:cubicBezTo>
                          <a:pt x="6833039" y="5621860"/>
                          <a:pt x="6826624" y="5593977"/>
                          <a:pt x="6817659" y="5567083"/>
                        </a:cubicBezTo>
                        <a:lnTo>
                          <a:pt x="6790765" y="5486400"/>
                        </a:lnTo>
                        <a:cubicBezTo>
                          <a:pt x="6786283" y="5472953"/>
                          <a:pt x="6780756" y="5459810"/>
                          <a:pt x="6777318" y="5446059"/>
                        </a:cubicBezTo>
                        <a:lnTo>
                          <a:pt x="6763871" y="5392271"/>
                        </a:lnTo>
                        <a:cubicBezTo>
                          <a:pt x="6773445" y="5095487"/>
                          <a:pt x="6774745" y="4978819"/>
                          <a:pt x="6790765" y="4706471"/>
                        </a:cubicBezTo>
                        <a:cubicBezTo>
                          <a:pt x="6794459" y="4643667"/>
                          <a:pt x="6798516" y="4580867"/>
                          <a:pt x="6804212" y="4518212"/>
                        </a:cubicBezTo>
                        <a:cubicBezTo>
                          <a:pt x="6810943" y="4444167"/>
                          <a:pt x="6819336" y="4400571"/>
                          <a:pt x="6831106" y="4329953"/>
                        </a:cubicBezTo>
                        <a:cubicBezTo>
                          <a:pt x="6826624" y="3890682"/>
                          <a:pt x="6825793" y="3451359"/>
                          <a:pt x="6817659" y="3012141"/>
                        </a:cubicBezTo>
                        <a:cubicBezTo>
                          <a:pt x="6816825" y="2967102"/>
                          <a:pt x="6804212" y="2922718"/>
                          <a:pt x="6804212" y="2877671"/>
                        </a:cubicBezTo>
                        <a:cubicBezTo>
                          <a:pt x="6804212" y="2747605"/>
                          <a:pt x="6809791" y="2617533"/>
                          <a:pt x="6817659" y="2487706"/>
                        </a:cubicBezTo>
                        <a:cubicBezTo>
                          <a:pt x="6818777" y="2469259"/>
                          <a:pt x="6827097" y="2451959"/>
                          <a:pt x="6831106" y="2433918"/>
                        </a:cubicBezTo>
                        <a:cubicBezTo>
                          <a:pt x="6836064" y="2411607"/>
                          <a:pt x="6840071" y="2389095"/>
                          <a:pt x="6844553" y="2366683"/>
                        </a:cubicBezTo>
                        <a:cubicBezTo>
                          <a:pt x="6849035" y="2321859"/>
                          <a:pt x="6849698" y="2276488"/>
                          <a:pt x="6858000" y="2232212"/>
                        </a:cubicBezTo>
                        <a:cubicBezTo>
                          <a:pt x="6868086" y="2178418"/>
                          <a:pt x="6886574" y="2158257"/>
                          <a:pt x="6898341" y="2111189"/>
                        </a:cubicBezTo>
                        <a:cubicBezTo>
                          <a:pt x="6907993" y="2072580"/>
                          <a:pt x="6922311" y="2009462"/>
                          <a:pt x="6938683" y="1976718"/>
                        </a:cubicBezTo>
                        <a:cubicBezTo>
                          <a:pt x="6947648" y="1958789"/>
                          <a:pt x="6957681" y="1941355"/>
                          <a:pt x="6965577" y="1922930"/>
                        </a:cubicBezTo>
                        <a:cubicBezTo>
                          <a:pt x="6971161" y="1909902"/>
                          <a:pt x="6972140" y="1894980"/>
                          <a:pt x="6979024" y="1882589"/>
                        </a:cubicBezTo>
                        <a:cubicBezTo>
                          <a:pt x="6994721" y="1854334"/>
                          <a:pt x="7032812" y="1801906"/>
                          <a:pt x="7032812" y="1801906"/>
                        </a:cubicBezTo>
                        <a:cubicBezTo>
                          <a:pt x="7060798" y="1689962"/>
                          <a:pt x="7026721" y="1800641"/>
                          <a:pt x="7073153" y="1707777"/>
                        </a:cubicBezTo>
                        <a:cubicBezTo>
                          <a:pt x="7128829" y="1596425"/>
                          <a:pt x="7036416" y="1742714"/>
                          <a:pt x="7113494" y="1627094"/>
                        </a:cubicBezTo>
                        <a:cubicBezTo>
                          <a:pt x="7117976" y="1609165"/>
                          <a:pt x="7120452" y="1590610"/>
                          <a:pt x="7126941" y="1573306"/>
                        </a:cubicBezTo>
                        <a:cubicBezTo>
                          <a:pt x="7133979" y="1554537"/>
                          <a:pt x="7148075" y="1538718"/>
                          <a:pt x="7153835" y="1519518"/>
                        </a:cubicBezTo>
                        <a:cubicBezTo>
                          <a:pt x="7161670" y="1493403"/>
                          <a:pt x="7161936" y="1465572"/>
                          <a:pt x="7167283" y="1438836"/>
                        </a:cubicBezTo>
                        <a:cubicBezTo>
                          <a:pt x="7170908" y="1420713"/>
                          <a:pt x="7176248" y="1402977"/>
                          <a:pt x="7180730" y="1385047"/>
                        </a:cubicBezTo>
                        <a:cubicBezTo>
                          <a:pt x="7199611" y="1120716"/>
                          <a:pt x="7202655" y="1173561"/>
                          <a:pt x="7180730" y="833718"/>
                        </a:cubicBezTo>
                        <a:cubicBezTo>
                          <a:pt x="7178600" y="800703"/>
                          <a:pt x="7145221" y="723410"/>
                          <a:pt x="7140388" y="699247"/>
                        </a:cubicBezTo>
                        <a:cubicBezTo>
                          <a:pt x="7131423" y="654424"/>
                          <a:pt x="7127949" y="608142"/>
                          <a:pt x="7113494" y="564777"/>
                        </a:cubicBezTo>
                        <a:cubicBezTo>
                          <a:pt x="7109012" y="551330"/>
                          <a:pt x="7107340" y="536590"/>
                          <a:pt x="7100047" y="524436"/>
                        </a:cubicBezTo>
                        <a:cubicBezTo>
                          <a:pt x="7076577" y="485318"/>
                          <a:pt x="7032704" y="484058"/>
                          <a:pt x="6992471" y="470647"/>
                        </a:cubicBezTo>
                        <a:lnTo>
                          <a:pt x="6952130" y="457200"/>
                        </a:lnTo>
                        <a:lnTo>
                          <a:pt x="6911788" y="443753"/>
                        </a:lnTo>
                        <a:cubicBezTo>
                          <a:pt x="6831106" y="448235"/>
                          <a:pt x="6750290" y="450756"/>
                          <a:pt x="6669741" y="457200"/>
                        </a:cubicBezTo>
                        <a:cubicBezTo>
                          <a:pt x="6638147" y="459728"/>
                          <a:pt x="6606938" y="465828"/>
                          <a:pt x="6575612" y="470647"/>
                        </a:cubicBezTo>
                        <a:cubicBezTo>
                          <a:pt x="6548664" y="474793"/>
                          <a:pt x="6522142" y="482393"/>
                          <a:pt x="6494930" y="484094"/>
                        </a:cubicBezTo>
                        <a:cubicBezTo>
                          <a:pt x="6378530" y="491369"/>
                          <a:pt x="6261847" y="493059"/>
                          <a:pt x="6145306" y="497541"/>
                        </a:cubicBezTo>
                        <a:cubicBezTo>
                          <a:pt x="6118412" y="502024"/>
                          <a:pt x="6091240" y="505074"/>
                          <a:pt x="6064624" y="510989"/>
                        </a:cubicBezTo>
                        <a:cubicBezTo>
                          <a:pt x="6050787" y="514064"/>
                          <a:pt x="6038229" y="521900"/>
                          <a:pt x="6024283" y="524436"/>
                        </a:cubicBezTo>
                        <a:cubicBezTo>
                          <a:pt x="5988728" y="530901"/>
                          <a:pt x="5952565" y="533401"/>
                          <a:pt x="5916706" y="537883"/>
                        </a:cubicBezTo>
                        <a:lnTo>
                          <a:pt x="5795683" y="578224"/>
                        </a:lnTo>
                        <a:lnTo>
                          <a:pt x="5755341" y="591671"/>
                        </a:lnTo>
                        <a:cubicBezTo>
                          <a:pt x="5741894" y="600636"/>
                          <a:pt x="5725096" y="605945"/>
                          <a:pt x="5715000" y="618565"/>
                        </a:cubicBezTo>
                        <a:cubicBezTo>
                          <a:pt x="5706145" y="629633"/>
                          <a:pt x="5707892" y="646228"/>
                          <a:pt x="5701553" y="658906"/>
                        </a:cubicBezTo>
                        <a:cubicBezTo>
                          <a:pt x="5694325" y="673361"/>
                          <a:pt x="5683624" y="685800"/>
                          <a:pt x="5674659" y="699247"/>
                        </a:cubicBezTo>
                        <a:cubicBezTo>
                          <a:pt x="5641646" y="798288"/>
                          <a:pt x="5639392" y="764958"/>
                          <a:pt x="5661212" y="874059"/>
                        </a:cubicBezTo>
                        <a:cubicBezTo>
                          <a:pt x="5663992" y="887958"/>
                          <a:pt x="5670177" y="900953"/>
                          <a:pt x="5674659" y="914400"/>
                        </a:cubicBezTo>
                        <a:cubicBezTo>
                          <a:pt x="5670177" y="927847"/>
                          <a:pt x="5670067" y="943673"/>
                          <a:pt x="5661212" y="954741"/>
                        </a:cubicBezTo>
                        <a:cubicBezTo>
                          <a:pt x="5642253" y="978440"/>
                          <a:pt x="5607107" y="986224"/>
                          <a:pt x="5580530" y="995083"/>
                        </a:cubicBezTo>
                        <a:cubicBezTo>
                          <a:pt x="5543413" y="1106430"/>
                          <a:pt x="5569361" y="1052176"/>
                          <a:pt x="5499847" y="1156447"/>
                        </a:cubicBezTo>
                        <a:cubicBezTo>
                          <a:pt x="5490882" y="1169894"/>
                          <a:pt x="5488285" y="1191678"/>
                          <a:pt x="5472953" y="1196789"/>
                        </a:cubicBezTo>
                        <a:lnTo>
                          <a:pt x="5432612" y="1210236"/>
                        </a:lnTo>
                        <a:cubicBezTo>
                          <a:pt x="5398813" y="1311634"/>
                          <a:pt x="5444406" y="1186648"/>
                          <a:pt x="5392271" y="1290918"/>
                        </a:cubicBezTo>
                        <a:cubicBezTo>
                          <a:pt x="5363638" y="1348185"/>
                          <a:pt x="5398175" y="1317648"/>
                          <a:pt x="5351930" y="1371600"/>
                        </a:cubicBezTo>
                        <a:cubicBezTo>
                          <a:pt x="5335428" y="1390852"/>
                          <a:pt x="5298141" y="1425389"/>
                          <a:pt x="5298141" y="1425389"/>
                        </a:cubicBezTo>
                        <a:cubicBezTo>
                          <a:pt x="5267859" y="1516235"/>
                          <a:pt x="5309856" y="1417764"/>
                          <a:pt x="5244353" y="1492624"/>
                        </a:cubicBezTo>
                        <a:cubicBezTo>
                          <a:pt x="5223068" y="1516949"/>
                          <a:pt x="5208494" y="1546412"/>
                          <a:pt x="5190565" y="1573306"/>
                        </a:cubicBezTo>
                        <a:lnTo>
                          <a:pt x="5163671" y="1613647"/>
                        </a:lnTo>
                        <a:cubicBezTo>
                          <a:pt x="5129872" y="1715045"/>
                          <a:pt x="5175464" y="1590062"/>
                          <a:pt x="5123330" y="1694330"/>
                        </a:cubicBezTo>
                        <a:cubicBezTo>
                          <a:pt x="5088418" y="1764153"/>
                          <a:pt x="5135519" y="1709036"/>
                          <a:pt x="5082988" y="1761565"/>
                        </a:cubicBezTo>
                        <a:cubicBezTo>
                          <a:pt x="5059320" y="1832570"/>
                          <a:pt x="5077403" y="1790113"/>
                          <a:pt x="5015753" y="1882589"/>
                        </a:cubicBezTo>
                        <a:cubicBezTo>
                          <a:pt x="5006788" y="1896036"/>
                          <a:pt x="4993970" y="1907598"/>
                          <a:pt x="4988859" y="1922930"/>
                        </a:cubicBezTo>
                        <a:cubicBezTo>
                          <a:pt x="4984377" y="1936377"/>
                          <a:pt x="4982296" y="1950880"/>
                          <a:pt x="4975412" y="1963271"/>
                        </a:cubicBezTo>
                        <a:cubicBezTo>
                          <a:pt x="4959715" y="1991526"/>
                          <a:pt x="4931845" y="2013289"/>
                          <a:pt x="4921624" y="2043953"/>
                        </a:cubicBezTo>
                        <a:cubicBezTo>
                          <a:pt x="4917142" y="2057400"/>
                          <a:pt x="4916416" y="2072760"/>
                          <a:pt x="4908177" y="2084294"/>
                        </a:cubicBezTo>
                        <a:cubicBezTo>
                          <a:pt x="4893439" y="2104927"/>
                          <a:pt x="4854388" y="2138083"/>
                          <a:pt x="4854388" y="2138083"/>
                        </a:cubicBezTo>
                        <a:cubicBezTo>
                          <a:pt x="4849906" y="2151530"/>
                          <a:pt x="4847825" y="2166033"/>
                          <a:pt x="4840941" y="2178424"/>
                        </a:cubicBezTo>
                        <a:cubicBezTo>
                          <a:pt x="4825244" y="2206679"/>
                          <a:pt x="4797374" y="2228442"/>
                          <a:pt x="4787153" y="2259106"/>
                        </a:cubicBezTo>
                        <a:cubicBezTo>
                          <a:pt x="4738112" y="2406228"/>
                          <a:pt x="4816325" y="2183384"/>
                          <a:pt x="4746812" y="2339789"/>
                        </a:cubicBezTo>
                        <a:cubicBezTo>
                          <a:pt x="4735299" y="2365694"/>
                          <a:pt x="4735643" y="2396883"/>
                          <a:pt x="4719918" y="2420471"/>
                        </a:cubicBezTo>
                        <a:cubicBezTo>
                          <a:pt x="4710953" y="2433918"/>
                          <a:pt x="4699588" y="2446044"/>
                          <a:pt x="4693024" y="2460812"/>
                        </a:cubicBezTo>
                        <a:cubicBezTo>
                          <a:pt x="4681510" y="2486717"/>
                          <a:pt x="4675095" y="2514600"/>
                          <a:pt x="4666130" y="2541494"/>
                        </a:cubicBezTo>
                        <a:cubicBezTo>
                          <a:pt x="4661648" y="2554941"/>
                          <a:pt x="4662706" y="2571813"/>
                          <a:pt x="4652683" y="2581836"/>
                        </a:cubicBezTo>
                        <a:lnTo>
                          <a:pt x="4625788" y="2608730"/>
                        </a:lnTo>
                        <a:lnTo>
                          <a:pt x="4585447" y="2729753"/>
                        </a:lnTo>
                        <a:cubicBezTo>
                          <a:pt x="4580965" y="2743200"/>
                          <a:pt x="4582023" y="2760071"/>
                          <a:pt x="4572000" y="2770094"/>
                        </a:cubicBezTo>
                        <a:lnTo>
                          <a:pt x="4545106" y="2796989"/>
                        </a:lnTo>
                        <a:lnTo>
                          <a:pt x="4504765" y="2918012"/>
                        </a:lnTo>
                        <a:lnTo>
                          <a:pt x="4491318" y="2958353"/>
                        </a:lnTo>
                        <a:cubicBezTo>
                          <a:pt x="4486836" y="2971800"/>
                          <a:pt x="4487894" y="2988671"/>
                          <a:pt x="4477871" y="2998694"/>
                        </a:cubicBezTo>
                        <a:lnTo>
                          <a:pt x="4450977" y="3025589"/>
                        </a:lnTo>
                        <a:cubicBezTo>
                          <a:pt x="4410171" y="3148006"/>
                          <a:pt x="4472770" y="2954650"/>
                          <a:pt x="4424083" y="3133165"/>
                        </a:cubicBezTo>
                        <a:cubicBezTo>
                          <a:pt x="4416624" y="3160515"/>
                          <a:pt x="4406153" y="3186953"/>
                          <a:pt x="4397188" y="3213847"/>
                        </a:cubicBezTo>
                        <a:lnTo>
                          <a:pt x="4383741" y="3254189"/>
                        </a:lnTo>
                        <a:lnTo>
                          <a:pt x="4316506" y="3455894"/>
                        </a:lnTo>
                        <a:lnTo>
                          <a:pt x="4303059" y="3496236"/>
                        </a:lnTo>
                        <a:cubicBezTo>
                          <a:pt x="4298577" y="3509683"/>
                          <a:pt x="4293050" y="3522826"/>
                          <a:pt x="4289612" y="3536577"/>
                        </a:cubicBezTo>
                        <a:cubicBezTo>
                          <a:pt x="4285130" y="3554506"/>
                          <a:pt x="4281476" y="3572663"/>
                          <a:pt x="4276165" y="3590365"/>
                        </a:cubicBezTo>
                        <a:cubicBezTo>
                          <a:pt x="4268019" y="3617518"/>
                          <a:pt x="4258236" y="3644153"/>
                          <a:pt x="4249271" y="3671047"/>
                        </a:cubicBezTo>
                        <a:lnTo>
                          <a:pt x="4235824" y="3711389"/>
                        </a:lnTo>
                        <a:lnTo>
                          <a:pt x="4168588" y="3913094"/>
                        </a:lnTo>
                        <a:lnTo>
                          <a:pt x="4128247" y="4034118"/>
                        </a:lnTo>
                        <a:lnTo>
                          <a:pt x="4114800" y="4074459"/>
                        </a:lnTo>
                        <a:cubicBezTo>
                          <a:pt x="4110318" y="4087906"/>
                          <a:pt x="4104791" y="4101049"/>
                          <a:pt x="4101353" y="4114800"/>
                        </a:cubicBezTo>
                        <a:cubicBezTo>
                          <a:pt x="4093836" y="4144868"/>
                          <a:pt x="4074108" y="4229627"/>
                          <a:pt x="4061012" y="4249271"/>
                        </a:cubicBezTo>
                        <a:lnTo>
                          <a:pt x="4034118" y="4289612"/>
                        </a:lnTo>
                        <a:cubicBezTo>
                          <a:pt x="4038600" y="4325471"/>
                          <a:pt x="4032888" y="4364166"/>
                          <a:pt x="4047565" y="4397189"/>
                        </a:cubicBezTo>
                        <a:cubicBezTo>
                          <a:pt x="4053322" y="4410142"/>
                          <a:pt x="4074277" y="4406742"/>
                          <a:pt x="4087906" y="4410636"/>
                        </a:cubicBezTo>
                        <a:cubicBezTo>
                          <a:pt x="4105676" y="4415713"/>
                          <a:pt x="4123765" y="4419601"/>
                          <a:pt x="4141694" y="4424083"/>
                        </a:cubicBezTo>
                        <a:cubicBezTo>
                          <a:pt x="4177553" y="4419601"/>
                          <a:pt x="4213716" y="4417101"/>
                          <a:pt x="4249271" y="4410636"/>
                        </a:cubicBezTo>
                        <a:cubicBezTo>
                          <a:pt x="4263217" y="4408100"/>
                          <a:pt x="4279589" y="4407212"/>
                          <a:pt x="4289612" y="4397189"/>
                        </a:cubicBezTo>
                        <a:cubicBezTo>
                          <a:pt x="4299635" y="4387166"/>
                          <a:pt x="4291525" y="4365086"/>
                          <a:pt x="4303059" y="4356847"/>
                        </a:cubicBezTo>
                        <a:cubicBezTo>
                          <a:pt x="4326127" y="4340369"/>
                          <a:pt x="4360153" y="4345678"/>
                          <a:pt x="4383741" y="4329953"/>
                        </a:cubicBezTo>
                        <a:lnTo>
                          <a:pt x="4464424" y="4276165"/>
                        </a:lnTo>
                        <a:cubicBezTo>
                          <a:pt x="4473389" y="4262718"/>
                          <a:pt x="4479890" y="4247252"/>
                          <a:pt x="4491318" y="4235824"/>
                        </a:cubicBezTo>
                        <a:cubicBezTo>
                          <a:pt x="4580965" y="4146177"/>
                          <a:pt x="4486836" y="4276165"/>
                          <a:pt x="4558553" y="4168589"/>
                        </a:cubicBezTo>
                        <a:cubicBezTo>
                          <a:pt x="4592352" y="4067189"/>
                          <a:pt x="4542828" y="4188244"/>
                          <a:pt x="4612341" y="4101353"/>
                        </a:cubicBezTo>
                        <a:cubicBezTo>
                          <a:pt x="4621196" y="4090285"/>
                          <a:pt x="4618495" y="4073166"/>
                          <a:pt x="4625788" y="4061012"/>
                        </a:cubicBezTo>
                        <a:cubicBezTo>
                          <a:pt x="4632311" y="4050141"/>
                          <a:pt x="4643718" y="4043083"/>
                          <a:pt x="4652683" y="4034118"/>
                        </a:cubicBezTo>
                        <a:cubicBezTo>
                          <a:pt x="4683586" y="3941408"/>
                          <a:pt x="4659532" y="3973482"/>
                          <a:pt x="4706471" y="3926541"/>
                        </a:cubicBezTo>
                        <a:cubicBezTo>
                          <a:pt x="4732650" y="3848005"/>
                          <a:pt x="4699435" y="3920130"/>
                          <a:pt x="4760259" y="3859306"/>
                        </a:cubicBezTo>
                        <a:cubicBezTo>
                          <a:pt x="4849906" y="3769659"/>
                          <a:pt x="4719918" y="3863788"/>
                          <a:pt x="4827494" y="3792071"/>
                        </a:cubicBezTo>
                        <a:cubicBezTo>
                          <a:pt x="4904570" y="3676457"/>
                          <a:pt x="4801939" y="3812516"/>
                          <a:pt x="4894730" y="3738283"/>
                        </a:cubicBezTo>
                        <a:cubicBezTo>
                          <a:pt x="4907350" y="3728187"/>
                          <a:pt x="4909004" y="3708037"/>
                          <a:pt x="4921624" y="3697941"/>
                        </a:cubicBezTo>
                        <a:cubicBezTo>
                          <a:pt x="4932692" y="3689086"/>
                          <a:pt x="4949574" y="3691378"/>
                          <a:pt x="4961965" y="3684494"/>
                        </a:cubicBezTo>
                        <a:cubicBezTo>
                          <a:pt x="4990220" y="3668797"/>
                          <a:pt x="5015753" y="3648635"/>
                          <a:pt x="5042647" y="3630706"/>
                        </a:cubicBezTo>
                        <a:cubicBezTo>
                          <a:pt x="5056094" y="3621741"/>
                          <a:pt x="5071560" y="3615240"/>
                          <a:pt x="5082988" y="3603812"/>
                        </a:cubicBezTo>
                        <a:cubicBezTo>
                          <a:pt x="5091953" y="3594847"/>
                          <a:pt x="5099011" y="3583441"/>
                          <a:pt x="5109883" y="3576918"/>
                        </a:cubicBezTo>
                        <a:cubicBezTo>
                          <a:pt x="5122037" y="3569625"/>
                          <a:pt x="5137833" y="3570355"/>
                          <a:pt x="5150224" y="3563471"/>
                        </a:cubicBezTo>
                        <a:cubicBezTo>
                          <a:pt x="5288938" y="3486408"/>
                          <a:pt x="5179965" y="3526663"/>
                          <a:pt x="5271247" y="3496236"/>
                        </a:cubicBezTo>
                        <a:cubicBezTo>
                          <a:pt x="5323776" y="3443705"/>
                          <a:pt x="5268658" y="3490806"/>
                          <a:pt x="5338483" y="3455894"/>
                        </a:cubicBezTo>
                        <a:cubicBezTo>
                          <a:pt x="5352938" y="3448667"/>
                          <a:pt x="5363636" y="3434523"/>
                          <a:pt x="5378824" y="3429000"/>
                        </a:cubicBezTo>
                        <a:cubicBezTo>
                          <a:pt x="5413561" y="3416368"/>
                          <a:pt x="5451334" y="3413794"/>
                          <a:pt x="5486400" y="3402106"/>
                        </a:cubicBezTo>
                        <a:lnTo>
                          <a:pt x="5567083" y="3375212"/>
                        </a:lnTo>
                        <a:cubicBezTo>
                          <a:pt x="5580530" y="3370730"/>
                          <a:pt x="5595630" y="3369628"/>
                          <a:pt x="5607424" y="3361765"/>
                        </a:cubicBezTo>
                        <a:cubicBezTo>
                          <a:pt x="5634318" y="3343836"/>
                          <a:pt x="5657442" y="3318198"/>
                          <a:pt x="5688106" y="3307977"/>
                        </a:cubicBezTo>
                        <a:cubicBezTo>
                          <a:pt x="5701553" y="3303495"/>
                          <a:pt x="5715769" y="3300869"/>
                          <a:pt x="5728447" y="3294530"/>
                        </a:cubicBezTo>
                        <a:cubicBezTo>
                          <a:pt x="5742902" y="3287302"/>
                          <a:pt x="5754020" y="3274200"/>
                          <a:pt x="5768788" y="3267636"/>
                        </a:cubicBezTo>
                        <a:cubicBezTo>
                          <a:pt x="5794694" y="3256122"/>
                          <a:pt x="5822577" y="3249706"/>
                          <a:pt x="5849471" y="3240741"/>
                        </a:cubicBezTo>
                        <a:lnTo>
                          <a:pt x="5889812" y="3227294"/>
                        </a:lnTo>
                        <a:cubicBezTo>
                          <a:pt x="5903259" y="3222812"/>
                          <a:pt x="5916037" y="3215130"/>
                          <a:pt x="5930153" y="3213847"/>
                        </a:cubicBezTo>
                        <a:lnTo>
                          <a:pt x="6078071" y="3200400"/>
                        </a:lnTo>
                        <a:cubicBezTo>
                          <a:pt x="6200472" y="3159600"/>
                          <a:pt x="6007157" y="3222185"/>
                          <a:pt x="6185647" y="3173506"/>
                        </a:cubicBezTo>
                        <a:cubicBezTo>
                          <a:pt x="6212997" y="3166047"/>
                          <a:pt x="6266330" y="3146612"/>
                          <a:pt x="6266330" y="3146612"/>
                        </a:cubicBezTo>
                        <a:cubicBezTo>
                          <a:pt x="6330259" y="3103993"/>
                          <a:pt x="6291339" y="3124829"/>
                          <a:pt x="6387353" y="3092824"/>
                        </a:cubicBezTo>
                        <a:lnTo>
                          <a:pt x="6427694" y="3079377"/>
                        </a:lnTo>
                        <a:cubicBezTo>
                          <a:pt x="6445624" y="3083859"/>
                          <a:pt x="6467051" y="3081279"/>
                          <a:pt x="6481483" y="3092824"/>
                        </a:cubicBezTo>
                        <a:cubicBezTo>
                          <a:pt x="6492551" y="3101679"/>
                          <a:pt x="6494930" y="3118991"/>
                          <a:pt x="6494930" y="3133165"/>
                        </a:cubicBezTo>
                        <a:cubicBezTo>
                          <a:pt x="6494930" y="3151646"/>
                          <a:pt x="6489748" y="3170423"/>
                          <a:pt x="6481483" y="3186953"/>
                        </a:cubicBezTo>
                        <a:cubicBezTo>
                          <a:pt x="6470661" y="3208597"/>
                          <a:pt x="6430081" y="3228074"/>
                          <a:pt x="6414247" y="3240741"/>
                        </a:cubicBezTo>
                        <a:cubicBezTo>
                          <a:pt x="6404347" y="3248661"/>
                          <a:pt x="6395273" y="3257736"/>
                          <a:pt x="6387353" y="3267636"/>
                        </a:cubicBezTo>
                        <a:cubicBezTo>
                          <a:pt x="6377257" y="3280256"/>
                          <a:pt x="6373079" y="3297881"/>
                          <a:pt x="6360459" y="3307977"/>
                        </a:cubicBezTo>
                        <a:cubicBezTo>
                          <a:pt x="6349391" y="3316832"/>
                          <a:pt x="6333565" y="3316942"/>
                          <a:pt x="6320118" y="3321424"/>
                        </a:cubicBezTo>
                        <a:cubicBezTo>
                          <a:pt x="6266554" y="3401770"/>
                          <a:pt x="6325051" y="3331912"/>
                          <a:pt x="6252883" y="3375212"/>
                        </a:cubicBezTo>
                        <a:cubicBezTo>
                          <a:pt x="6242011" y="3381735"/>
                          <a:pt x="6237328" y="3396436"/>
                          <a:pt x="6225988" y="3402106"/>
                        </a:cubicBezTo>
                        <a:cubicBezTo>
                          <a:pt x="6126479" y="3451860"/>
                          <a:pt x="6170886" y="3403156"/>
                          <a:pt x="6104965" y="3455894"/>
                        </a:cubicBezTo>
                        <a:cubicBezTo>
                          <a:pt x="6095065" y="3463814"/>
                          <a:pt x="6089411" y="3477119"/>
                          <a:pt x="6078071" y="3482789"/>
                        </a:cubicBezTo>
                        <a:cubicBezTo>
                          <a:pt x="6052715" y="3495467"/>
                          <a:pt x="5997388" y="3509683"/>
                          <a:pt x="5997388" y="3509683"/>
                        </a:cubicBezTo>
                        <a:cubicBezTo>
                          <a:pt x="5881776" y="3586757"/>
                          <a:pt x="6028052" y="3494351"/>
                          <a:pt x="5916706" y="3550024"/>
                        </a:cubicBezTo>
                        <a:cubicBezTo>
                          <a:pt x="5902251" y="3557252"/>
                          <a:pt x="5891133" y="3570354"/>
                          <a:pt x="5876365" y="3576918"/>
                        </a:cubicBezTo>
                        <a:cubicBezTo>
                          <a:pt x="5850460" y="3588432"/>
                          <a:pt x="5822577" y="3594847"/>
                          <a:pt x="5795683" y="3603812"/>
                        </a:cubicBezTo>
                        <a:lnTo>
                          <a:pt x="5593977" y="3671047"/>
                        </a:lnTo>
                        <a:lnTo>
                          <a:pt x="5472953" y="3711389"/>
                        </a:lnTo>
                        <a:cubicBezTo>
                          <a:pt x="5459506" y="3715871"/>
                          <a:pt x="5444406" y="3716973"/>
                          <a:pt x="5432612" y="3724836"/>
                        </a:cubicBezTo>
                        <a:cubicBezTo>
                          <a:pt x="5380477" y="3759593"/>
                          <a:pt x="5407603" y="3746619"/>
                          <a:pt x="5351930" y="3765177"/>
                        </a:cubicBezTo>
                        <a:cubicBezTo>
                          <a:pt x="5326915" y="3790191"/>
                          <a:pt x="5318619" y="3802002"/>
                          <a:pt x="5284694" y="3818965"/>
                        </a:cubicBezTo>
                        <a:cubicBezTo>
                          <a:pt x="5272016" y="3825304"/>
                          <a:pt x="5257800" y="3827930"/>
                          <a:pt x="5244353" y="3832412"/>
                        </a:cubicBezTo>
                        <a:cubicBezTo>
                          <a:pt x="5182702" y="3924888"/>
                          <a:pt x="5221229" y="3902873"/>
                          <a:pt x="5150224" y="3926541"/>
                        </a:cubicBezTo>
                        <a:cubicBezTo>
                          <a:pt x="5145742" y="3939988"/>
                          <a:pt x="5143116" y="3954205"/>
                          <a:pt x="5136777" y="3966883"/>
                        </a:cubicBezTo>
                        <a:cubicBezTo>
                          <a:pt x="5125127" y="3990183"/>
                          <a:pt x="5103835" y="4017441"/>
                          <a:pt x="5082988" y="4034118"/>
                        </a:cubicBezTo>
                        <a:cubicBezTo>
                          <a:pt x="5070368" y="4044214"/>
                          <a:pt x="5056094" y="4052047"/>
                          <a:pt x="5042647" y="4061012"/>
                        </a:cubicBezTo>
                        <a:cubicBezTo>
                          <a:pt x="5033682" y="4074459"/>
                          <a:pt x="5028373" y="4091257"/>
                          <a:pt x="5015753" y="4101353"/>
                        </a:cubicBezTo>
                        <a:cubicBezTo>
                          <a:pt x="5004685" y="4110208"/>
                          <a:pt x="4985435" y="4104777"/>
                          <a:pt x="4975412" y="4114800"/>
                        </a:cubicBezTo>
                        <a:cubicBezTo>
                          <a:pt x="4965389" y="4124823"/>
                          <a:pt x="4971988" y="4145118"/>
                          <a:pt x="4961965" y="4155141"/>
                        </a:cubicBezTo>
                        <a:cubicBezTo>
                          <a:pt x="4951942" y="4165164"/>
                          <a:pt x="4934302" y="4162250"/>
                          <a:pt x="4921624" y="4168589"/>
                        </a:cubicBezTo>
                        <a:cubicBezTo>
                          <a:pt x="4907169" y="4175817"/>
                          <a:pt x="4894730" y="4186518"/>
                          <a:pt x="4881283" y="4195483"/>
                        </a:cubicBezTo>
                        <a:cubicBezTo>
                          <a:pt x="4885765" y="4208930"/>
                          <a:pt x="4884707" y="4225801"/>
                          <a:pt x="4894730" y="4235824"/>
                        </a:cubicBezTo>
                        <a:cubicBezTo>
                          <a:pt x="4920933" y="4262027"/>
                          <a:pt x="4962614" y="4243698"/>
                          <a:pt x="4988859" y="4235824"/>
                        </a:cubicBezTo>
                        <a:cubicBezTo>
                          <a:pt x="5016012" y="4227678"/>
                          <a:pt x="5045953" y="4224655"/>
                          <a:pt x="5069541" y="4208930"/>
                        </a:cubicBezTo>
                        <a:cubicBezTo>
                          <a:pt x="5101840" y="4187398"/>
                          <a:pt x="5111949" y="4175548"/>
                          <a:pt x="5150224" y="4168589"/>
                        </a:cubicBezTo>
                        <a:cubicBezTo>
                          <a:pt x="5185779" y="4162124"/>
                          <a:pt x="5221941" y="4159624"/>
                          <a:pt x="5257800" y="4155141"/>
                        </a:cubicBezTo>
                        <a:lnTo>
                          <a:pt x="5419165" y="4101353"/>
                        </a:lnTo>
                        <a:lnTo>
                          <a:pt x="5459506" y="4087906"/>
                        </a:lnTo>
                        <a:lnTo>
                          <a:pt x="5499847" y="4074459"/>
                        </a:lnTo>
                        <a:cubicBezTo>
                          <a:pt x="5564361" y="3977688"/>
                          <a:pt x="5473003" y="4096838"/>
                          <a:pt x="5607424" y="4007224"/>
                        </a:cubicBezTo>
                        <a:cubicBezTo>
                          <a:pt x="5699900" y="3945573"/>
                          <a:pt x="5657442" y="3963657"/>
                          <a:pt x="5728447" y="3939989"/>
                        </a:cubicBezTo>
                        <a:cubicBezTo>
                          <a:pt x="5737412" y="3931024"/>
                          <a:pt x="5745441" y="3921014"/>
                          <a:pt x="5755341" y="3913094"/>
                        </a:cubicBezTo>
                        <a:cubicBezTo>
                          <a:pt x="5767961" y="3902998"/>
                          <a:pt x="5784255" y="3897628"/>
                          <a:pt x="5795683" y="3886200"/>
                        </a:cubicBezTo>
                        <a:cubicBezTo>
                          <a:pt x="5807111" y="3874772"/>
                          <a:pt x="5808872" y="3854424"/>
                          <a:pt x="5822577" y="3845859"/>
                        </a:cubicBezTo>
                        <a:cubicBezTo>
                          <a:pt x="5846617" y="3830834"/>
                          <a:pt x="5876365" y="3827930"/>
                          <a:pt x="5903259" y="3818965"/>
                        </a:cubicBezTo>
                        <a:cubicBezTo>
                          <a:pt x="5916706" y="3814483"/>
                          <a:pt x="5931806" y="3813381"/>
                          <a:pt x="5943600" y="3805518"/>
                        </a:cubicBezTo>
                        <a:cubicBezTo>
                          <a:pt x="5957047" y="3796553"/>
                          <a:pt x="5969486" y="3785851"/>
                          <a:pt x="5983941" y="3778624"/>
                        </a:cubicBezTo>
                        <a:cubicBezTo>
                          <a:pt x="6003231" y="3768979"/>
                          <a:pt x="6060839" y="3756038"/>
                          <a:pt x="6078071" y="3751730"/>
                        </a:cubicBezTo>
                        <a:cubicBezTo>
                          <a:pt x="6140824" y="3756212"/>
                          <a:pt x="6205541" y="3748967"/>
                          <a:pt x="6266330" y="3765177"/>
                        </a:cubicBezTo>
                        <a:cubicBezTo>
                          <a:pt x="6297243" y="3773420"/>
                          <a:pt x="6271276" y="3837616"/>
                          <a:pt x="6266330" y="3845859"/>
                        </a:cubicBezTo>
                        <a:cubicBezTo>
                          <a:pt x="6259807" y="3856730"/>
                          <a:pt x="6247355" y="3862853"/>
                          <a:pt x="6239435" y="3872753"/>
                        </a:cubicBezTo>
                        <a:cubicBezTo>
                          <a:pt x="6229339" y="3885373"/>
                          <a:pt x="6222637" y="3900474"/>
                          <a:pt x="6212541" y="3913094"/>
                        </a:cubicBezTo>
                        <a:cubicBezTo>
                          <a:pt x="6190641" y="3940469"/>
                          <a:pt x="6175263" y="3946912"/>
                          <a:pt x="6145306" y="3966883"/>
                        </a:cubicBezTo>
                        <a:cubicBezTo>
                          <a:pt x="6099970" y="4034887"/>
                          <a:pt x="6143023" y="3988195"/>
                          <a:pt x="6078071" y="4020671"/>
                        </a:cubicBezTo>
                        <a:cubicBezTo>
                          <a:pt x="6063616" y="4027899"/>
                          <a:pt x="6050350" y="4037469"/>
                          <a:pt x="6037730" y="4047565"/>
                        </a:cubicBezTo>
                        <a:cubicBezTo>
                          <a:pt x="6027830" y="4055485"/>
                          <a:pt x="6021707" y="4067936"/>
                          <a:pt x="6010835" y="4074459"/>
                        </a:cubicBezTo>
                        <a:cubicBezTo>
                          <a:pt x="5998681" y="4081752"/>
                          <a:pt x="5983172" y="4081567"/>
                          <a:pt x="5970494" y="4087906"/>
                        </a:cubicBezTo>
                        <a:cubicBezTo>
                          <a:pt x="5956039" y="4095134"/>
                          <a:pt x="5943600" y="4105835"/>
                          <a:pt x="5930153" y="4114800"/>
                        </a:cubicBezTo>
                        <a:cubicBezTo>
                          <a:pt x="5921188" y="4128247"/>
                          <a:pt x="5915879" y="4145045"/>
                          <a:pt x="5903259" y="4155141"/>
                        </a:cubicBezTo>
                        <a:cubicBezTo>
                          <a:pt x="5892191" y="4163996"/>
                          <a:pt x="5875596" y="4162250"/>
                          <a:pt x="5862918" y="4168589"/>
                        </a:cubicBezTo>
                        <a:cubicBezTo>
                          <a:pt x="5848463" y="4175817"/>
                          <a:pt x="5836024" y="4186518"/>
                          <a:pt x="5822577" y="4195483"/>
                        </a:cubicBezTo>
                        <a:cubicBezTo>
                          <a:pt x="5810360" y="4213808"/>
                          <a:pt x="5790080" y="4249943"/>
                          <a:pt x="5768788" y="4262718"/>
                        </a:cubicBezTo>
                        <a:cubicBezTo>
                          <a:pt x="5756634" y="4270011"/>
                          <a:pt x="5741125" y="4269826"/>
                          <a:pt x="5728447" y="4276165"/>
                        </a:cubicBezTo>
                        <a:cubicBezTo>
                          <a:pt x="5624177" y="4328300"/>
                          <a:pt x="5749163" y="4282707"/>
                          <a:pt x="5647765" y="4316506"/>
                        </a:cubicBezTo>
                        <a:cubicBezTo>
                          <a:pt x="5638800" y="4329953"/>
                          <a:pt x="5634576" y="4348282"/>
                          <a:pt x="5620871" y="4356847"/>
                        </a:cubicBezTo>
                        <a:cubicBezTo>
                          <a:pt x="5596831" y="4371872"/>
                          <a:pt x="5567082" y="4374776"/>
                          <a:pt x="5540188" y="4383741"/>
                        </a:cubicBezTo>
                        <a:cubicBezTo>
                          <a:pt x="5526741" y="4388223"/>
                          <a:pt x="5511641" y="4389326"/>
                          <a:pt x="5499847" y="4397189"/>
                        </a:cubicBezTo>
                        <a:cubicBezTo>
                          <a:pt x="5486400" y="4406154"/>
                          <a:pt x="5474274" y="4417519"/>
                          <a:pt x="5459506" y="4424083"/>
                        </a:cubicBezTo>
                        <a:cubicBezTo>
                          <a:pt x="5401983" y="4449649"/>
                          <a:pt x="5379798" y="4448778"/>
                          <a:pt x="5325035" y="4464424"/>
                        </a:cubicBezTo>
                        <a:cubicBezTo>
                          <a:pt x="5311406" y="4468318"/>
                          <a:pt x="5298531" y="4474796"/>
                          <a:pt x="5284694" y="4477871"/>
                        </a:cubicBezTo>
                        <a:cubicBezTo>
                          <a:pt x="5191226" y="4498642"/>
                          <a:pt x="5226773" y="4481801"/>
                          <a:pt x="5150224" y="4504765"/>
                        </a:cubicBezTo>
                        <a:cubicBezTo>
                          <a:pt x="5123070" y="4512911"/>
                          <a:pt x="5096435" y="4522694"/>
                          <a:pt x="5069541" y="4531659"/>
                        </a:cubicBezTo>
                        <a:cubicBezTo>
                          <a:pt x="5056094" y="4536141"/>
                          <a:pt x="5040994" y="4537243"/>
                          <a:pt x="5029200" y="4545106"/>
                        </a:cubicBezTo>
                        <a:cubicBezTo>
                          <a:pt x="5015753" y="4554071"/>
                          <a:pt x="5003627" y="4565436"/>
                          <a:pt x="4988859" y="4572000"/>
                        </a:cubicBezTo>
                        <a:cubicBezTo>
                          <a:pt x="4941582" y="4593012"/>
                          <a:pt x="4891561" y="4603904"/>
                          <a:pt x="4840941" y="4612341"/>
                        </a:cubicBezTo>
                        <a:cubicBezTo>
                          <a:pt x="4763464" y="4625254"/>
                          <a:pt x="4740533" y="4624356"/>
                          <a:pt x="4666130" y="4639236"/>
                        </a:cubicBezTo>
                        <a:cubicBezTo>
                          <a:pt x="4615321" y="4649398"/>
                          <a:pt x="4583118" y="4662424"/>
                          <a:pt x="4531659" y="4679577"/>
                        </a:cubicBezTo>
                        <a:cubicBezTo>
                          <a:pt x="4518212" y="4684059"/>
                          <a:pt x="4503112" y="4685161"/>
                          <a:pt x="4491318" y="4693024"/>
                        </a:cubicBezTo>
                        <a:cubicBezTo>
                          <a:pt x="4477871" y="4701989"/>
                          <a:pt x="4465745" y="4713354"/>
                          <a:pt x="4450977" y="4719918"/>
                        </a:cubicBezTo>
                        <a:cubicBezTo>
                          <a:pt x="4425071" y="4731432"/>
                          <a:pt x="4393882" y="4731087"/>
                          <a:pt x="4370294" y="4746812"/>
                        </a:cubicBezTo>
                        <a:cubicBezTo>
                          <a:pt x="4356847" y="4755777"/>
                          <a:pt x="4344721" y="4767142"/>
                          <a:pt x="4329953" y="4773706"/>
                        </a:cubicBezTo>
                        <a:cubicBezTo>
                          <a:pt x="4304048" y="4785220"/>
                          <a:pt x="4272859" y="4784875"/>
                          <a:pt x="4249271" y="4800600"/>
                        </a:cubicBezTo>
                        <a:cubicBezTo>
                          <a:pt x="4197136" y="4835357"/>
                          <a:pt x="4224262" y="4822383"/>
                          <a:pt x="4168588" y="4840941"/>
                        </a:cubicBezTo>
                        <a:cubicBezTo>
                          <a:pt x="4159623" y="4849906"/>
                          <a:pt x="4151837" y="4860229"/>
                          <a:pt x="4141694" y="4867836"/>
                        </a:cubicBezTo>
                        <a:cubicBezTo>
                          <a:pt x="4115836" y="4887230"/>
                          <a:pt x="4061012" y="4921624"/>
                          <a:pt x="4061012" y="4921624"/>
                        </a:cubicBezTo>
                        <a:cubicBezTo>
                          <a:pt x="3989295" y="5029200"/>
                          <a:pt x="4083424" y="4899212"/>
                          <a:pt x="3993777" y="4988859"/>
                        </a:cubicBezTo>
                        <a:cubicBezTo>
                          <a:pt x="3982349" y="5000287"/>
                          <a:pt x="3977401" y="5016929"/>
                          <a:pt x="3966883" y="5029200"/>
                        </a:cubicBezTo>
                        <a:cubicBezTo>
                          <a:pt x="3950381" y="5048452"/>
                          <a:pt x="3927159" y="5061891"/>
                          <a:pt x="3913094" y="5082989"/>
                        </a:cubicBezTo>
                        <a:cubicBezTo>
                          <a:pt x="3904129" y="5096436"/>
                          <a:pt x="3893428" y="5108875"/>
                          <a:pt x="3886200" y="5123330"/>
                        </a:cubicBezTo>
                        <a:cubicBezTo>
                          <a:pt x="3879861" y="5136008"/>
                          <a:pt x="3881608" y="5152603"/>
                          <a:pt x="3872753" y="5163671"/>
                        </a:cubicBezTo>
                        <a:cubicBezTo>
                          <a:pt x="3862657" y="5176291"/>
                          <a:pt x="3845859" y="5181600"/>
                          <a:pt x="3832412" y="5190565"/>
                        </a:cubicBezTo>
                        <a:cubicBezTo>
                          <a:pt x="3783369" y="5337693"/>
                          <a:pt x="3861586" y="5114837"/>
                          <a:pt x="3792071" y="5271247"/>
                        </a:cubicBezTo>
                        <a:cubicBezTo>
                          <a:pt x="3780557" y="5297153"/>
                          <a:pt x="3774142" y="5325036"/>
                          <a:pt x="3765177" y="5351930"/>
                        </a:cubicBezTo>
                        <a:cubicBezTo>
                          <a:pt x="3760695" y="5365377"/>
                          <a:pt x="3755168" y="5378520"/>
                          <a:pt x="3751730" y="5392271"/>
                        </a:cubicBezTo>
                        <a:cubicBezTo>
                          <a:pt x="3745635" y="5416649"/>
                          <a:pt x="3722303" y="5515826"/>
                          <a:pt x="3711388" y="5526741"/>
                        </a:cubicBezTo>
                        <a:lnTo>
                          <a:pt x="3684494" y="5553636"/>
                        </a:lnTo>
                        <a:cubicBezTo>
                          <a:pt x="3650695" y="5655034"/>
                          <a:pt x="3696288" y="5530048"/>
                          <a:pt x="3644153" y="5634318"/>
                        </a:cubicBezTo>
                        <a:cubicBezTo>
                          <a:pt x="3637814" y="5646996"/>
                          <a:pt x="3637590" y="5662268"/>
                          <a:pt x="3630706" y="5674659"/>
                        </a:cubicBezTo>
                        <a:cubicBezTo>
                          <a:pt x="3601065" y="5728013"/>
                          <a:pt x="3565935" y="5781005"/>
                          <a:pt x="3509683" y="5809130"/>
                        </a:cubicBezTo>
                        <a:cubicBezTo>
                          <a:pt x="3468225" y="5829859"/>
                          <a:pt x="3398847" y="5831389"/>
                          <a:pt x="3361765" y="5836024"/>
                        </a:cubicBezTo>
                        <a:cubicBezTo>
                          <a:pt x="3276600" y="5831542"/>
                          <a:pt x="3190047" y="5838534"/>
                          <a:pt x="3106271" y="5822577"/>
                        </a:cubicBezTo>
                        <a:cubicBezTo>
                          <a:pt x="3090395" y="5819553"/>
                          <a:pt x="3079377" y="5798397"/>
                          <a:pt x="3079377" y="5782236"/>
                        </a:cubicBezTo>
                        <a:cubicBezTo>
                          <a:pt x="3079377" y="5753887"/>
                          <a:pt x="3097306" y="5728447"/>
                          <a:pt x="3106271" y="5701553"/>
                        </a:cubicBezTo>
                        <a:cubicBezTo>
                          <a:pt x="3124828" y="5645880"/>
                          <a:pt x="3107924" y="5669074"/>
                          <a:pt x="3160059" y="5634318"/>
                        </a:cubicBezTo>
                        <a:cubicBezTo>
                          <a:pt x="3164541" y="5611906"/>
                          <a:pt x="3168367" y="5589353"/>
                          <a:pt x="3173506" y="5567083"/>
                        </a:cubicBezTo>
                        <a:cubicBezTo>
                          <a:pt x="3181817" y="5531067"/>
                          <a:pt x="3195815" y="5496183"/>
                          <a:pt x="3200400" y="5459506"/>
                        </a:cubicBezTo>
                        <a:cubicBezTo>
                          <a:pt x="3208565" y="5394187"/>
                          <a:pt x="3211894" y="5346296"/>
                          <a:pt x="3227294" y="5284694"/>
                        </a:cubicBezTo>
                        <a:cubicBezTo>
                          <a:pt x="3230732" y="5270943"/>
                          <a:pt x="3236259" y="5257800"/>
                          <a:pt x="3240741" y="5244353"/>
                        </a:cubicBezTo>
                        <a:cubicBezTo>
                          <a:pt x="3236259" y="5074024"/>
                          <a:pt x="3238884" y="4903359"/>
                          <a:pt x="3227294" y="4733365"/>
                        </a:cubicBezTo>
                        <a:cubicBezTo>
                          <a:pt x="3225346" y="4704788"/>
                          <a:pt x="3198990" y="4637825"/>
                          <a:pt x="3173506" y="4612341"/>
                        </a:cubicBezTo>
                        <a:cubicBezTo>
                          <a:pt x="3162078" y="4600913"/>
                          <a:pt x="3146612" y="4594412"/>
                          <a:pt x="3133165" y="4585447"/>
                        </a:cubicBezTo>
                        <a:cubicBezTo>
                          <a:pt x="3128683" y="4572000"/>
                          <a:pt x="3129741" y="4555129"/>
                          <a:pt x="3119718" y="4545106"/>
                        </a:cubicBezTo>
                        <a:cubicBezTo>
                          <a:pt x="3096862" y="4522250"/>
                          <a:pt x="3039035" y="4491318"/>
                          <a:pt x="3039035" y="4491318"/>
                        </a:cubicBezTo>
                        <a:cubicBezTo>
                          <a:pt x="2969012" y="4386284"/>
                          <a:pt x="3058403" y="4502483"/>
                          <a:pt x="2971800" y="4437530"/>
                        </a:cubicBezTo>
                        <a:cubicBezTo>
                          <a:pt x="2848188" y="4344820"/>
                          <a:pt x="2955364" y="4387227"/>
                          <a:pt x="2864224" y="4356847"/>
                        </a:cubicBezTo>
                        <a:cubicBezTo>
                          <a:pt x="2852007" y="4338522"/>
                          <a:pt x="2831727" y="4302387"/>
                          <a:pt x="2810435" y="4289612"/>
                        </a:cubicBezTo>
                        <a:cubicBezTo>
                          <a:pt x="2798281" y="4282319"/>
                          <a:pt x="2782485" y="4283049"/>
                          <a:pt x="2770094" y="4276165"/>
                        </a:cubicBezTo>
                        <a:cubicBezTo>
                          <a:pt x="2741839" y="4260468"/>
                          <a:pt x="2689412" y="4222377"/>
                          <a:pt x="2689412" y="4222377"/>
                        </a:cubicBezTo>
                        <a:cubicBezTo>
                          <a:pt x="2669444" y="4192425"/>
                          <a:pt x="2662995" y="4177038"/>
                          <a:pt x="2635624" y="4155141"/>
                        </a:cubicBezTo>
                        <a:cubicBezTo>
                          <a:pt x="2623004" y="4145045"/>
                          <a:pt x="2608730" y="4137212"/>
                          <a:pt x="2595283" y="4128247"/>
                        </a:cubicBezTo>
                        <a:cubicBezTo>
                          <a:pt x="2586424" y="4101673"/>
                          <a:pt x="2578638" y="4066522"/>
                          <a:pt x="2554941" y="4047565"/>
                        </a:cubicBezTo>
                        <a:cubicBezTo>
                          <a:pt x="2543873" y="4038710"/>
                          <a:pt x="2527278" y="4040457"/>
                          <a:pt x="2514600" y="4034118"/>
                        </a:cubicBezTo>
                        <a:cubicBezTo>
                          <a:pt x="2410330" y="3981983"/>
                          <a:pt x="2535316" y="4027576"/>
                          <a:pt x="2433918" y="3993777"/>
                        </a:cubicBezTo>
                        <a:cubicBezTo>
                          <a:pt x="2362200" y="3998259"/>
                          <a:pt x="2290623" y="4007224"/>
                          <a:pt x="2218765" y="4007224"/>
                        </a:cubicBezTo>
                        <a:cubicBezTo>
                          <a:pt x="2191500" y="4007224"/>
                          <a:pt x="2163612" y="4003350"/>
                          <a:pt x="2138083" y="3993777"/>
                        </a:cubicBezTo>
                        <a:cubicBezTo>
                          <a:pt x="2119112" y="3986663"/>
                          <a:pt x="2093551" y="3937650"/>
                          <a:pt x="2084294" y="3926541"/>
                        </a:cubicBezTo>
                        <a:cubicBezTo>
                          <a:pt x="2072120" y="3911932"/>
                          <a:pt x="2055628" y="3901211"/>
                          <a:pt x="2043953" y="3886200"/>
                        </a:cubicBezTo>
                        <a:cubicBezTo>
                          <a:pt x="1959478" y="3777590"/>
                          <a:pt x="2027920" y="3830688"/>
                          <a:pt x="1949824" y="3778624"/>
                        </a:cubicBezTo>
                        <a:cubicBezTo>
                          <a:pt x="1945342" y="3765177"/>
                          <a:pt x="1942716" y="3750961"/>
                          <a:pt x="1936377" y="3738283"/>
                        </a:cubicBezTo>
                        <a:cubicBezTo>
                          <a:pt x="1919412" y="3704353"/>
                          <a:pt x="1907605" y="3696063"/>
                          <a:pt x="1882588" y="3671047"/>
                        </a:cubicBezTo>
                        <a:cubicBezTo>
                          <a:pt x="1852306" y="3580201"/>
                          <a:pt x="1894303" y="3678672"/>
                          <a:pt x="1828800" y="3603812"/>
                        </a:cubicBezTo>
                        <a:cubicBezTo>
                          <a:pt x="1807515" y="3579487"/>
                          <a:pt x="1792941" y="3550024"/>
                          <a:pt x="1775012" y="3523130"/>
                        </a:cubicBezTo>
                        <a:cubicBezTo>
                          <a:pt x="1766047" y="3509683"/>
                          <a:pt x="1759546" y="3494217"/>
                          <a:pt x="1748118" y="3482789"/>
                        </a:cubicBezTo>
                        <a:cubicBezTo>
                          <a:pt x="1683173" y="3417841"/>
                          <a:pt x="1762195" y="3500382"/>
                          <a:pt x="1694330" y="3415553"/>
                        </a:cubicBezTo>
                        <a:cubicBezTo>
                          <a:pt x="1686410" y="3405653"/>
                          <a:pt x="1676400" y="3397624"/>
                          <a:pt x="1667435" y="3388659"/>
                        </a:cubicBezTo>
                        <a:cubicBezTo>
                          <a:pt x="1635430" y="3292645"/>
                          <a:pt x="1656266" y="3331565"/>
                          <a:pt x="1613647" y="3267636"/>
                        </a:cubicBezTo>
                        <a:cubicBezTo>
                          <a:pt x="1564608" y="3120516"/>
                          <a:pt x="1642816" y="3343350"/>
                          <a:pt x="1573306" y="3186953"/>
                        </a:cubicBezTo>
                        <a:lnTo>
                          <a:pt x="1532965" y="3065930"/>
                        </a:lnTo>
                        <a:lnTo>
                          <a:pt x="1506071" y="2985247"/>
                        </a:lnTo>
                        <a:cubicBezTo>
                          <a:pt x="1501589" y="2967318"/>
                          <a:pt x="1497935" y="2949161"/>
                          <a:pt x="1492624" y="2931459"/>
                        </a:cubicBezTo>
                        <a:cubicBezTo>
                          <a:pt x="1484478" y="2904306"/>
                          <a:pt x="1474695" y="2877671"/>
                          <a:pt x="1465730" y="2850777"/>
                        </a:cubicBezTo>
                        <a:lnTo>
                          <a:pt x="1438835" y="2770094"/>
                        </a:lnTo>
                        <a:lnTo>
                          <a:pt x="1385047" y="2608730"/>
                        </a:lnTo>
                        <a:lnTo>
                          <a:pt x="1371600" y="2568389"/>
                        </a:lnTo>
                        <a:lnTo>
                          <a:pt x="1358153" y="2528047"/>
                        </a:lnTo>
                        <a:cubicBezTo>
                          <a:pt x="1353671" y="2487706"/>
                          <a:pt x="1357541" y="2445530"/>
                          <a:pt x="1344706" y="2407024"/>
                        </a:cubicBezTo>
                        <a:cubicBezTo>
                          <a:pt x="1340224" y="2393577"/>
                          <a:pt x="1331259" y="2433191"/>
                          <a:pt x="1331259" y="2447365"/>
                        </a:cubicBezTo>
                        <a:cubicBezTo>
                          <a:pt x="1331259" y="2481260"/>
                          <a:pt x="1352199" y="2620841"/>
                          <a:pt x="1358153" y="2662518"/>
                        </a:cubicBezTo>
                        <a:cubicBezTo>
                          <a:pt x="1353671" y="2783542"/>
                          <a:pt x="1355670" y="2904980"/>
                          <a:pt x="1344706" y="3025589"/>
                        </a:cubicBezTo>
                        <a:cubicBezTo>
                          <a:pt x="1338846" y="3090052"/>
                          <a:pt x="1297901" y="3136138"/>
                          <a:pt x="1264024" y="3186953"/>
                        </a:cubicBezTo>
                        <a:lnTo>
                          <a:pt x="1237130" y="3227294"/>
                        </a:lnTo>
                        <a:cubicBezTo>
                          <a:pt x="1232648" y="3240741"/>
                          <a:pt x="1236844" y="3262372"/>
                          <a:pt x="1223683" y="3267636"/>
                        </a:cubicBezTo>
                        <a:cubicBezTo>
                          <a:pt x="1188278" y="3281798"/>
                          <a:pt x="1161914" y="3246208"/>
                          <a:pt x="1143000" y="3227294"/>
                        </a:cubicBezTo>
                        <a:cubicBezTo>
                          <a:pt x="1109201" y="3125896"/>
                          <a:pt x="1154794" y="3250882"/>
                          <a:pt x="1102659" y="3146612"/>
                        </a:cubicBezTo>
                        <a:cubicBezTo>
                          <a:pt x="1096320" y="3133934"/>
                          <a:pt x="1093694" y="3119718"/>
                          <a:pt x="1089212" y="3106271"/>
                        </a:cubicBezTo>
                        <a:cubicBezTo>
                          <a:pt x="1207177" y="2752375"/>
                          <a:pt x="1111796" y="3053266"/>
                          <a:pt x="1089212" y="2070847"/>
                        </a:cubicBezTo>
                        <a:cubicBezTo>
                          <a:pt x="1087361" y="1990338"/>
                          <a:pt x="1082006" y="1907552"/>
                          <a:pt x="1062318" y="1828800"/>
                        </a:cubicBezTo>
                        <a:cubicBezTo>
                          <a:pt x="1058880" y="1815049"/>
                          <a:pt x="1051946" y="1802296"/>
                          <a:pt x="1048871" y="1788459"/>
                        </a:cubicBezTo>
                        <a:cubicBezTo>
                          <a:pt x="1000670" y="1571554"/>
                          <a:pt x="1080240" y="1878068"/>
                          <a:pt x="1021977" y="1586753"/>
                        </a:cubicBezTo>
                        <a:cubicBezTo>
                          <a:pt x="1016417" y="1558955"/>
                          <a:pt x="1004048" y="1532965"/>
                          <a:pt x="995083" y="1506071"/>
                        </a:cubicBezTo>
                        <a:lnTo>
                          <a:pt x="954741" y="1385047"/>
                        </a:lnTo>
                        <a:cubicBezTo>
                          <a:pt x="950259" y="1371600"/>
                          <a:pt x="943624" y="1358688"/>
                          <a:pt x="941294" y="1344706"/>
                        </a:cubicBezTo>
                        <a:cubicBezTo>
                          <a:pt x="936812" y="1317812"/>
                          <a:pt x="931993" y="1290972"/>
                          <a:pt x="927847" y="1264024"/>
                        </a:cubicBezTo>
                        <a:cubicBezTo>
                          <a:pt x="923028" y="1232697"/>
                          <a:pt x="921527" y="1200778"/>
                          <a:pt x="914400" y="1169894"/>
                        </a:cubicBezTo>
                        <a:cubicBezTo>
                          <a:pt x="908026" y="1142271"/>
                          <a:pt x="896471" y="1116106"/>
                          <a:pt x="887506" y="1089212"/>
                        </a:cubicBezTo>
                        <a:lnTo>
                          <a:pt x="874059" y="1048871"/>
                        </a:lnTo>
                        <a:cubicBezTo>
                          <a:pt x="869577" y="1035424"/>
                          <a:pt x="864050" y="1022281"/>
                          <a:pt x="860612" y="1008530"/>
                        </a:cubicBezTo>
                        <a:lnTo>
                          <a:pt x="847165" y="954741"/>
                        </a:lnTo>
                        <a:cubicBezTo>
                          <a:pt x="807593" y="578806"/>
                          <a:pt x="823440" y="784824"/>
                          <a:pt x="806824" y="336177"/>
                        </a:cubicBezTo>
                        <a:cubicBezTo>
                          <a:pt x="811306" y="255495"/>
                          <a:pt x="803624" y="173203"/>
                          <a:pt x="820271" y="94130"/>
                        </a:cubicBezTo>
                        <a:cubicBezTo>
                          <a:pt x="823191" y="80260"/>
                          <a:pt x="847934" y="87022"/>
                          <a:pt x="860612" y="80683"/>
                        </a:cubicBezTo>
                        <a:cubicBezTo>
                          <a:pt x="964890" y="28544"/>
                          <a:pt x="839889" y="74145"/>
                          <a:pt x="941294" y="40341"/>
                        </a:cubicBezTo>
                        <a:cubicBezTo>
                          <a:pt x="977153" y="44824"/>
                          <a:pt x="1014006" y="44280"/>
                          <a:pt x="1048871" y="53789"/>
                        </a:cubicBezTo>
                        <a:cubicBezTo>
                          <a:pt x="1110079" y="70482"/>
                          <a:pt x="1072828" y="86401"/>
                          <a:pt x="1116106" y="121024"/>
                        </a:cubicBezTo>
                        <a:cubicBezTo>
                          <a:pt x="1127174" y="129879"/>
                          <a:pt x="1143000" y="129989"/>
                          <a:pt x="1156447" y="134471"/>
                        </a:cubicBezTo>
                        <a:cubicBezTo>
                          <a:pt x="1188452" y="230485"/>
                          <a:pt x="1167616" y="191565"/>
                          <a:pt x="1210235" y="255494"/>
                        </a:cubicBezTo>
                        <a:cubicBezTo>
                          <a:pt x="1214718" y="277906"/>
                          <a:pt x="1220662" y="300075"/>
                          <a:pt x="1223683" y="322730"/>
                        </a:cubicBezTo>
                        <a:cubicBezTo>
                          <a:pt x="1249890" y="519273"/>
                          <a:pt x="1221724" y="395576"/>
                          <a:pt x="1250577" y="510989"/>
                        </a:cubicBezTo>
                        <a:cubicBezTo>
                          <a:pt x="1255059" y="632012"/>
                          <a:pt x="1256470" y="753189"/>
                          <a:pt x="1264024" y="874059"/>
                        </a:cubicBezTo>
                        <a:cubicBezTo>
                          <a:pt x="1266948" y="920844"/>
                          <a:pt x="1290192" y="979457"/>
                          <a:pt x="1304365" y="1021977"/>
                        </a:cubicBezTo>
                        <a:cubicBezTo>
                          <a:pt x="1308847" y="1035424"/>
                          <a:pt x="1314374" y="1048567"/>
                          <a:pt x="1317812" y="1062318"/>
                        </a:cubicBezTo>
                        <a:cubicBezTo>
                          <a:pt x="1325887" y="1094617"/>
                          <a:pt x="1329133" y="1133231"/>
                          <a:pt x="1358153" y="1156447"/>
                        </a:cubicBezTo>
                        <a:cubicBezTo>
                          <a:pt x="1371936" y="1167474"/>
                          <a:pt x="1462382" y="1182671"/>
                          <a:pt x="1465730" y="1183341"/>
                        </a:cubicBezTo>
                        <a:cubicBezTo>
                          <a:pt x="1532965" y="1178859"/>
                          <a:pt x="1600728" y="1179424"/>
                          <a:pt x="1667435" y="1169894"/>
                        </a:cubicBezTo>
                        <a:cubicBezTo>
                          <a:pt x="1695499" y="1165885"/>
                          <a:pt x="1721224" y="1151965"/>
                          <a:pt x="1748118" y="1143000"/>
                        </a:cubicBezTo>
                        <a:lnTo>
                          <a:pt x="1788459" y="1129553"/>
                        </a:lnTo>
                        <a:cubicBezTo>
                          <a:pt x="1801906" y="1125071"/>
                          <a:pt x="1814901" y="1118886"/>
                          <a:pt x="1828800" y="1116106"/>
                        </a:cubicBezTo>
                        <a:cubicBezTo>
                          <a:pt x="1851212" y="1111624"/>
                          <a:pt x="1873862" y="1108202"/>
                          <a:pt x="1896035" y="1102659"/>
                        </a:cubicBezTo>
                        <a:cubicBezTo>
                          <a:pt x="1909786" y="1099221"/>
                          <a:pt x="1922748" y="1093106"/>
                          <a:pt x="1936377" y="1089212"/>
                        </a:cubicBezTo>
                        <a:cubicBezTo>
                          <a:pt x="1954147" y="1084135"/>
                          <a:pt x="1972463" y="1081076"/>
                          <a:pt x="1990165" y="1075765"/>
                        </a:cubicBezTo>
                        <a:cubicBezTo>
                          <a:pt x="2017318" y="1067619"/>
                          <a:pt x="2042518" y="1049920"/>
                          <a:pt x="2070847" y="1048871"/>
                        </a:cubicBezTo>
                        <a:lnTo>
                          <a:pt x="2433918" y="1035424"/>
                        </a:lnTo>
                        <a:cubicBezTo>
                          <a:pt x="2492189" y="1039906"/>
                          <a:pt x="2550738" y="1041622"/>
                          <a:pt x="2608730" y="1048871"/>
                        </a:cubicBezTo>
                        <a:cubicBezTo>
                          <a:pt x="2622795" y="1050629"/>
                          <a:pt x="2638003" y="1053463"/>
                          <a:pt x="2649071" y="1062318"/>
                        </a:cubicBezTo>
                        <a:cubicBezTo>
                          <a:pt x="2735962" y="1131831"/>
                          <a:pt x="2614908" y="1082307"/>
                          <a:pt x="2716306" y="1116106"/>
                        </a:cubicBezTo>
                        <a:cubicBezTo>
                          <a:pt x="2781840" y="1214406"/>
                          <a:pt x="2700875" y="1110846"/>
                          <a:pt x="2783541" y="1169894"/>
                        </a:cubicBezTo>
                        <a:cubicBezTo>
                          <a:pt x="2804174" y="1184632"/>
                          <a:pt x="2823265" y="1202585"/>
                          <a:pt x="2837330" y="1223683"/>
                        </a:cubicBezTo>
                        <a:cubicBezTo>
                          <a:pt x="2846295" y="1237130"/>
                          <a:pt x="2850777" y="1255059"/>
                          <a:pt x="2864224" y="1264024"/>
                        </a:cubicBezTo>
                        <a:cubicBezTo>
                          <a:pt x="2879601" y="1274275"/>
                          <a:pt x="2900083" y="1272989"/>
                          <a:pt x="2918012" y="1277471"/>
                        </a:cubicBezTo>
                        <a:cubicBezTo>
                          <a:pt x="3033624" y="1354545"/>
                          <a:pt x="2887348" y="1262139"/>
                          <a:pt x="2998694" y="1317812"/>
                        </a:cubicBezTo>
                        <a:cubicBezTo>
                          <a:pt x="3013149" y="1325040"/>
                          <a:pt x="3026415" y="1334610"/>
                          <a:pt x="3039035" y="1344706"/>
                        </a:cubicBezTo>
                        <a:cubicBezTo>
                          <a:pt x="3048935" y="1352626"/>
                          <a:pt x="3054590" y="1365930"/>
                          <a:pt x="3065930" y="1371600"/>
                        </a:cubicBezTo>
                        <a:cubicBezTo>
                          <a:pt x="3091286" y="1384278"/>
                          <a:pt x="3146612" y="1398494"/>
                          <a:pt x="3146612" y="1398494"/>
                        </a:cubicBezTo>
                        <a:cubicBezTo>
                          <a:pt x="3225148" y="1372315"/>
                          <a:pt x="3153023" y="1405530"/>
                          <a:pt x="3213847" y="1344706"/>
                        </a:cubicBezTo>
                        <a:cubicBezTo>
                          <a:pt x="3239915" y="1318638"/>
                          <a:pt x="3261719" y="1315302"/>
                          <a:pt x="3294530" y="1304365"/>
                        </a:cubicBezTo>
                        <a:cubicBezTo>
                          <a:pt x="3410142" y="1227291"/>
                          <a:pt x="3263866" y="1319697"/>
                          <a:pt x="3375212" y="1264024"/>
                        </a:cubicBezTo>
                        <a:cubicBezTo>
                          <a:pt x="3389667" y="1256796"/>
                          <a:pt x="3400785" y="1243694"/>
                          <a:pt x="3415553" y="1237130"/>
                        </a:cubicBezTo>
                        <a:cubicBezTo>
                          <a:pt x="3441458" y="1225616"/>
                          <a:pt x="3496235" y="1210236"/>
                          <a:pt x="3496235" y="1210236"/>
                        </a:cubicBezTo>
                        <a:cubicBezTo>
                          <a:pt x="3585882" y="1214718"/>
                          <a:pt x="3675646" y="1217288"/>
                          <a:pt x="3765177" y="1223683"/>
                        </a:cubicBezTo>
                        <a:cubicBezTo>
                          <a:pt x="3801223" y="1226258"/>
                          <a:pt x="3837417" y="1229558"/>
                          <a:pt x="3872753" y="1237130"/>
                        </a:cubicBezTo>
                        <a:cubicBezTo>
                          <a:pt x="3900472" y="1243070"/>
                          <a:pt x="3953435" y="1264024"/>
                          <a:pt x="3953435" y="1264024"/>
                        </a:cubicBezTo>
                        <a:cubicBezTo>
                          <a:pt x="3962400" y="1272989"/>
                          <a:pt x="3968990" y="1285248"/>
                          <a:pt x="3980330" y="1290918"/>
                        </a:cubicBezTo>
                        <a:lnTo>
                          <a:pt x="4101353" y="1331259"/>
                        </a:lnTo>
                        <a:lnTo>
                          <a:pt x="4141694" y="1344706"/>
                        </a:lnTo>
                        <a:lnTo>
                          <a:pt x="4182035" y="1358153"/>
                        </a:lnTo>
                        <a:cubicBezTo>
                          <a:pt x="4191000" y="1367118"/>
                          <a:pt x="4197590" y="1379377"/>
                          <a:pt x="4208930" y="1385047"/>
                        </a:cubicBezTo>
                        <a:cubicBezTo>
                          <a:pt x="4234286" y="1397725"/>
                          <a:pt x="4289612" y="1411941"/>
                          <a:pt x="4289612" y="1411941"/>
                        </a:cubicBezTo>
                        <a:cubicBezTo>
                          <a:pt x="4312024" y="1434353"/>
                          <a:pt x="4339266" y="1452805"/>
                          <a:pt x="4356847" y="1479177"/>
                        </a:cubicBezTo>
                        <a:cubicBezTo>
                          <a:pt x="4417668" y="1570408"/>
                          <a:pt x="4387779" y="1537004"/>
                          <a:pt x="4437530" y="1586753"/>
                        </a:cubicBezTo>
                        <a:cubicBezTo>
                          <a:pt x="4446495" y="1613647"/>
                          <a:pt x="4448699" y="1643848"/>
                          <a:pt x="4464424" y="1667436"/>
                        </a:cubicBezTo>
                        <a:cubicBezTo>
                          <a:pt x="4473389" y="1680883"/>
                          <a:pt x="4484754" y="1693009"/>
                          <a:pt x="4491318" y="1707777"/>
                        </a:cubicBezTo>
                        <a:cubicBezTo>
                          <a:pt x="4502832" y="1733682"/>
                          <a:pt x="4509247" y="1761565"/>
                          <a:pt x="4518212" y="1788459"/>
                        </a:cubicBezTo>
                        <a:lnTo>
                          <a:pt x="4531659" y="1828800"/>
                        </a:lnTo>
                        <a:cubicBezTo>
                          <a:pt x="4496949" y="2314739"/>
                          <a:pt x="4531659" y="1707438"/>
                          <a:pt x="4531659" y="2218765"/>
                        </a:cubicBezTo>
                        <a:cubicBezTo>
                          <a:pt x="4531659" y="2259355"/>
                          <a:pt x="4505376" y="2301282"/>
                          <a:pt x="4518212" y="2339789"/>
                        </a:cubicBezTo>
                        <a:lnTo>
                          <a:pt x="4545106" y="2259106"/>
                        </a:lnTo>
                        <a:lnTo>
                          <a:pt x="4558553" y="2218765"/>
                        </a:lnTo>
                        <a:lnTo>
                          <a:pt x="4572000" y="2178424"/>
                        </a:lnTo>
                        <a:cubicBezTo>
                          <a:pt x="4576482" y="2151530"/>
                          <a:pt x="4580570" y="2124567"/>
                          <a:pt x="4585447" y="2097741"/>
                        </a:cubicBezTo>
                        <a:cubicBezTo>
                          <a:pt x="4589831" y="2073629"/>
                          <a:pt x="4599011" y="2016825"/>
                          <a:pt x="4612341" y="1990165"/>
                        </a:cubicBezTo>
                        <a:cubicBezTo>
                          <a:pt x="4629305" y="1956237"/>
                          <a:pt x="4641114" y="1947945"/>
                          <a:pt x="4666130" y="1922930"/>
                        </a:cubicBezTo>
                        <a:cubicBezTo>
                          <a:pt x="4675095" y="1896036"/>
                          <a:pt x="4677299" y="1865835"/>
                          <a:pt x="4693024" y="1842247"/>
                        </a:cubicBezTo>
                        <a:cubicBezTo>
                          <a:pt x="4770098" y="1726635"/>
                          <a:pt x="4677692" y="1872911"/>
                          <a:pt x="4733365" y="1761565"/>
                        </a:cubicBezTo>
                        <a:cubicBezTo>
                          <a:pt x="4777517" y="1673261"/>
                          <a:pt x="4752460" y="1779312"/>
                          <a:pt x="4787153" y="1640541"/>
                        </a:cubicBezTo>
                        <a:cubicBezTo>
                          <a:pt x="4807476" y="1559251"/>
                          <a:pt x="4794756" y="1604286"/>
                          <a:pt x="4827494" y="1506071"/>
                        </a:cubicBezTo>
                        <a:lnTo>
                          <a:pt x="4840941" y="1465730"/>
                        </a:lnTo>
                        <a:cubicBezTo>
                          <a:pt x="4845423" y="1452283"/>
                          <a:pt x="4844365" y="1435412"/>
                          <a:pt x="4854388" y="1425389"/>
                        </a:cubicBezTo>
                        <a:lnTo>
                          <a:pt x="4881283" y="1398494"/>
                        </a:lnTo>
                        <a:lnTo>
                          <a:pt x="4908177" y="1317812"/>
                        </a:lnTo>
                        <a:cubicBezTo>
                          <a:pt x="4912659" y="1304365"/>
                          <a:pt x="4913761" y="1289265"/>
                          <a:pt x="4921624" y="1277471"/>
                        </a:cubicBezTo>
                        <a:cubicBezTo>
                          <a:pt x="4930589" y="1264024"/>
                          <a:pt x="4941954" y="1251898"/>
                          <a:pt x="4948518" y="1237130"/>
                        </a:cubicBezTo>
                        <a:cubicBezTo>
                          <a:pt x="4969822" y="1189196"/>
                          <a:pt x="4965787" y="1152625"/>
                          <a:pt x="5002306" y="1116106"/>
                        </a:cubicBezTo>
                        <a:cubicBezTo>
                          <a:pt x="5013734" y="1104678"/>
                          <a:pt x="5029200" y="1098177"/>
                          <a:pt x="5042647" y="1089212"/>
                        </a:cubicBezTo>
                        <a:cubicBezTo>
                          <a:pt x="5047129" y="1075765"/>
                          <a:pt x="5044560" y="1057110"/>
                          <a:pt x="5056094" y="1048871"/>
                        </a:cubicBezTo>
                        <a:cubicBezTo>
                          <a:pt x="5079163" y="1032394"/>
                          <a:pt x="5136777" y="1021977"/>
                          <a:pt x="5136777" y="1021977"/>
                        </a:cubicBezTo>
                        <a:cubicBezTo>
                          <a:pt x="5150224" y="1013012"/>
                          <a:pt x="5162350" y="1001647"/>
                          <a:pt x="5177118" y="995083"/>
                        </a:cubicBezTo>
                        <a:cubicBezTo>
                          <a:pt x="5203023" y="983569"/>
                          <a:pt x="5230906" y="977154"/>
                          <a:pt x="5257800" y="968189"/>
                        </a:cubicBezTo>
                        <a:cubicBezTo>
                          <a:pt x="5271247" y="963707"/>
                          <a:pt x="5284109" y="956746"/>
                          <a:pt x="5298141" y="954741"/>
                        </a:cubicBezTo>
                        <a:lnTo>
                          <a:pt x="5392271" y="941294"/>
                        </a:lnTo>
                        <a:cubicBezTo>
                          <a:pt x="5470807" y="915115"/>
                          <a:pt x="5398682" y="948330"/>
                          <a:pt x="5459506" y="887506"/>
                        </a:cubicBezTo>
                        <a:cubicBezTo>
                          <a:pt x="5491471" y="855541"/>
                          <a:pt x="5540585" y="847033"/>
                          <a:pt x="5580530" y="833718"/>
                        </a:cubicBezTo>
                        <a:lnTo>
                          <a:pt x="5620871" y="820271"/>
                        </a:lnTo>
                        <a:cubicBezTo>
                          <a:pt x="5665464" y="805407"/>
                          <a:pt x="5647038" y="806824"/>
                          <a:pt x="5674659" y="806824"/>
                        </a:cubicBezTo>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grpSp>
            <p:grpSp>
              <p:nvGrpSpPr>
                <p:cNvPr id="44" name="Group 185"/>
                <p:cNvGrpSpPr/>
                <p:nvPr/>
              </p:nvGrpSpPr>
              <p:grpSpPr>
                <a:xfrm>
                  <a:off x="1653988" y="516426"/>
                  <a:ext cx="4975412" cy="5004145"/>
                  <a:chOff x="1653988" y="516426"/>
                  <a:chExt cx="4975412" cy="5004145"/>
                </a:xfrm>
              </p:grpSpPr>
              <p:sp>
                <p:nvSpPr>
                  <p:cNvPr id="187" name="Freeform 186"/>
                  <p:cNvSpPr/>
                  <p:nvPr/>
                </p:nvSpPr>
                <p:spPr>
                  <a:xfrm>
                    <a:off x="1855694" y="516426"/>
                    <a:ext cx="4773706" cy="895515"/>
                  </a:xfrm>
                  <a:custGeom>
                    <a:avLst/>
                    <a:gdLst>
                      <a:gd name="connsiteX0" fmla="*/ 4719918 w 4773706"/>
                      <a:gd name="connsiteY0" fmla="*/ 438315 h 895515"/>
                      <a:gd name="connsiteX1" fmla="*/ 4733365 w 4773706"/>
                      <a:gd name="connsiteY1" fmla="*/ 505550 h 895515"/>
                      <a:gd name="connsiteX2" fmla="*/ 4706471 w 4773706"/>
                      <a:gd name="connsiteY2" fmla="*/ 586233 h 895515"/>
                      <a:gd name="connsiteX3" fmla="*/ 4693024 w 4773706"/>
                      <a:gd name="connsiteY3" fmla="*/ 626574 h 895515"/>
                      <a:gd name="connsiteX4" fmla="*/ 4612341 w 4773706"/>
                      <a:gd name="connsiteY4" fmla="*/ 666915 h 895515"/>
                      <a:gd name="connsiteX5" fmla="*/ 4545106 w 4773706"/>
                      <a:gd name="connsiteY5" fmla="*/ 734150 h 895515"/>
                      <a:gd name="connsiteX6" fmla="*/ 4518212 w 4773706"/>
                      <a:gd name="connsiteY6" fmla="*/ 761045 h 895515"/>
                      <a:gd name="connsiteX7" fmla="*/ 4437530 w 4773706"/>
                      <a:gd name="connsiteY7" fmla="*/ 787939 h 895515"/>
                      <a:gd name="connsiteX8" fmla="*/ 4397188 w 4773706"/>
                      <a:gd name="connsiteY8" fmla="*/ 801386 h 895515"/>
                      <a:gd name="connsiteX9" fmla="*/ 4356847 w 4773706"/>
                      <a:gd name="connsiteY9" fmla="*/ 814833 h 895515"/>
                      <a:gd name="connsiteX10" fmla="*/ 4155141 w 4773706"/>
                      <a:gd name="connsiteY10" fmla="*/ 841727 h 895515"/>
                      <a:gd name="connsiteX11" fmla="*/ 4020671 w 4773706"/>
                      <a:gd name="connsiteY11" fmla="*/ 868621 h 895515"/>
                      <a:gd name="connsiteX12" fmla="*/ 3671047 w 4773706"/>
                      <a:gd name="connsiteY12" fmla="*/ 895515 h 895515"/>
                      <a:gd name="connsiteX13" fmla="*/ 2944906 w 4773706"/>
                      <a:gd name="connsiteY13" fmla="*/ 882068 h 895515"/>
                      <a:gd name="connsiteX14" fmla="*/ 2877671 w 4773706"/>
                      <a:gd name="connsiteY14" fmla="*/ 868621 h 895515"/>
                      <a:gd name="connsiteX15" fmla="*/ 2716306 w 4773706"/>
                      <a:gd name="connsiteY15" fmla="*/ 855174 h 895515"/>
                      <a:gd name="connsiteX16" fmla="*/ 2622177 w 4773706"/>
                      <a:gd name="connsiteY16" fmla="*/ 841727 h 895515"/>
                      <a:gd name="connsiteX17" fmla="*/ 2433918 w 4773706"/>
                      <a:gd name="connsiteY17" fmla="*/ 814833 h 895515"/>
                      <a:gd name="connsiteX18" fmla="*/ 2312894 w 4773706"/>
                      <a:gd name="connsiteY18" fmla="*/ 774492 h 895515"/>
                      <a:gd name="connsiteX19" fmla="*/ 2272553 w 4773706"/>
                      <a:gd name="connsiteY19" fmla="*/ 761045 h 895515"/>
                      <a:gd name="connsiteX20" fmla="*/ 2232212 w 4773706"/>
                      <a:gd name="connsiteY20" fmla="*/ 734150 h 895515"/>
                      <a:gd name="connsiteX21" fmla="*/ 2178424 w 4773706"/>
                      <a:gd name="connsiteY21" fmla="*/ 720703 h 895515"/>
                      <a:gd name="connsiteX22" fmla="*/ 2138082 w 4773706"/>
                      <a:gd name="connsiteY22" fmla="*/ 707256 h 895515"/>
                      <a:gd name="connsiteX23" fmla="*/ 2003612 w 4773706"/>
                      <a:gd name="connsiteY23" fmla="*/ 666915 h 895515"/>
                      <a:gd name="connsiteX24" fmla="*/ 1949824 w 4773706"/>
                      <a:gd name="connsiteY24" fmla="*/ 640021 h 895515"/>
                      <a:gd name="connsiteX25" fmla="*/ 1855694 w 4773706"/>
                      <a:gd name="connsiteY25" fmla="*/ 613127 h 895515"/>
                      <a:gd name="connsiteX26" fmla="*/ 1801906 w 4773706"/>
                      <a:gd name="connsiteY26" fmla="*/ 586233 h 895515"/>
                      <a:gd name="connsiteX27" fmla="*/ 1627094 w 4773706"/>
                      <a:gd name="connsiteY27" fmla="*/ 559339 h 895515"/>
                      <a:gd name="connsiteX28" fmla="*/ 1586753 w 4773706"/>
                      <a:gd name="connsiteY28" fmla="*/ 545892 h 895515"/>
                      <a:gd name="connsiteX29" fmla="*/ 1479177 w 4773706"/>
                      <a:gd name="connsiteY29" fmla="*/ 518998 h 895515"/>
                      <a:gd name="connsiteX30" fmla="*/ 1438835 w 4773706"/>
                      <a:gd name="connsiteY30" fmla="*/ 505550 h 895515"/>
                      <a:gd name="connsiteX31" fmla="*/ 1210235 w 4773706"/>
                      <a:gd name="connsiteY31" fmla="*/ 478656 h 895515"/>
                      <a:gd name="connsiteX32" fmla="*/ 981635 w 4773706"/>
                      <a:gd name="connsiteY32" fmla="*/ 451762 h 895515"/>
                      <a:gd name="connsiteX33" fmla="*/ 672353 w 4773706"/>
                      <a:gd name="connsiteY33" fmla="*/ 438315 h 895515"/>
                      <a:gd name="connsiteX34" fmla="*/ 497541 w 4773706"/>
                      <a:gd name="connsiteY34" fmla="*/ 411421 h 895515"/>
                      <a:gd name="connsiteX35" fmla="*/ 416859 w 4773706"/>
                      <a:gd name="connsiteY35" fmla="*/ 397974 h 895515"/>
                      <a:gd name="connsiteX36" fmla="*/ 336177 w 4773706"/>
                      <a:gd name="connsiteY36" fmla="*/ 371080 h 895515"/>
                      <a:gd name="connsiteX37" fmla="*/ 255494 w 4773706"/>
                      <a:gd name="connsiteY37" fmla="*/ 317292 h 895515"/>
                      <a:gd name="connsiteX38" fmla="*/ 215153 w 4773706"/>
                      <a:gd name="connsiteY38" fmla="*/ 276950 h 895515"/>
                      <a:gd name="connsiteX39" fmla="*/ 174812 w 4773706"/>
                      <a:gd name="connsiteY39" fmla="*/ 263503 h 895515"/>
                      <a:gd name="connsiteX40" fmla="*/ 134471 w 4773706"/>
                      <a:gd name="connsiteY40" fmla="*/ 236609 h 895515"/>
                      <a:gd name="connsiteX41" fmla="*/ 107577 w 4773706"/>
                      <a:gd name="connsiteY41" fmla="*/ 196268 h 895515"/>
                      <a:gd name="connsiteX42" fmla="*/ 67235 w 4773706"/>
                      <a:gd name="connsiteY42" fmla="*/ 182821 h 895515"/>
                      <a:gd name="connsiteX43" fmla="*/ 53788 w 4773706"/>
                      <a:gd name="connsiteY43" fmla="*/ 142480 h 895515"/>
                      <a:gd name="connsiteX44" fmla="*/ 0 w 4773706"/>
                      <a:gd name="connsiteY44" fmla="*/ 61798 h 895515"/>
                      <a:gd name="connsiteX45" fmla="*/ 416859 w 4773706"/>
                      <a:gd name="connsiteY45" fmla="*/ 48350 h 895515"/>
                      <a:gd name="connsiteX46" fmla="*/ 605118 w 4773706"/>
                      <a:gd name="connsiteY46" fmla="*/ 75245 h 895515"/>
                      <a:gd name="connsiteX47" fmla="*/ 726141 w 4773706"/>
                      <a:gd name="connsiteY47" fmla="*/ 88692 h 895515"/>
                      <a:gd name="connsiteX48" fmla="*/ 779930 w 4773706"/>
                      <a:gd name="connsiteY48" fmla="*/ 102139 h 895515"/>
                      <a:gd name="connsiteX49" fmla="*/ 820271 w 4773706"/>
                      <a:gd name="connsiteY49" fmla="*/ 115586 h 895515"/>
                      <a:gd name="connsiteX50" fmla="*/ 900953 w 4773706"/>
                      <a:gd name="connsiteY50" fmla="*/ 129033 h 895515"/>
                      <a:gd name="connsiteX51" fmla="*/ 954741 w 4773706"/>
                      <a:gd name="connsiteY51" fmla="*/ 142480 h 895515"/>
                      <a:gd name="connsiteX52" fmla="*/ 995082 w 4773706"/>
                      <a:gd name="connsiteY52" fmla="*/ 155927 h 895515"/>
                      <a:gd name="connsiteX53" fmla="*/ 1156447 w 4773706"/>
                      <a:gd name="connsiteY53" fmla="*/ 169374 h 895515"/>
                      <a:gd name="connsiteX54" fmla="*/ 1250577 w 4773706"/>
                      <a:gd name="connsiteY54" fmla="*/ 182821 h 895515"/>
                      <a:gd name="connsiteX55" fmla="*/ 1398494 w 4773706"/>
                      <a:gd name="connsiteY55" fmla="*/ 209715 h 895515"/>
                      <a:gd name="connsiteX56" fmla="*/ 1479177 w 4773706"/>
                      <a:gd name="connsiteY56" fmla="*/ 223162 h 895515"/>
                      <a:gd name="connsiteX57" fmla="*/ 2259106 w 4773706"/>
                      <a:gd name="connsiteY57" fmla="*/ 263503 h 895515"/>
                      <a:gd name="connsiteX58" fmla="*/ 2635624 w 4773706"/>
                      <a:gd name="connsiteY58" fmla="*/ 290398 h 895515"/>
                      <a:gd name="connsiteX59" fmla="*/ 2756647 w 4773706"/>
                      <a:gd name="connsiteY59" fmla="*/ 303845 h 895515"/>
                      <a:gd name="connsiteX60" fmla="*/ 2864224 w 4773706"/>
                      <a:gd name="connsiteY60" fmla="*/ 317292 h 895515"/>
                      <a:gd name="connsiteX61" fmla="*/ 3321424 w 4773706"/>
                      <a:gd name="connsiteY61" fmla="*/ 330739 h 895515"/>
                      <a:gd name="connsiteX62" fmla="*/ 3792071 w 4773706"/>
                      <a:gd name="connsiteY62" fmla="*/ 371080 h 895515"/>
                      <a:gd name="connsiteX63" fmla="*/ 4087906 w 4773706"/>
                      <a:gd name="connsiteY63" fmla="*/ 397974 h 895515"/>
                      <a:gd name="connsiteX64" fmla="*/ 4128247 w 4773706"/>
                      <a:gd name="connsiteY64" fmla="*/ 411421 h 895515"/>
                      <a:gd name="connsiteX65" fmla="*/ 4303059 w 4773706"/>
                      <a:gd name="connsiteY65" fmla="*/ 451762 h 895515"/>
                      <a:gd name="connsiteX66" fmla="*/ 4773706 w 4773706"/>
                      <a:gd name="connsiteY66" fmla="*/ 465209 h 89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773706" h="895515">
                        <a:moveTo>
                          <a:pt x="4719918" y="438315"/>
                        </a:moveTo>
                        <a:cubicBezTo>
                          <a:pt x="4724400" y="460727"/>
                          <a:pt x="4735434" y="482788"/>
                          <a:pt x="4733365" y="505550"/>
                        </a:cubicBezTo>
                        <a:cubicBezTo>
                          <a:pt x="4730798" y="533783"/>
                          <a:pt x="4715436" y="559339"/>
                          <a:pt x="4706471" y="586233"/>
                        </a:cubicBezTo>
                        <a:cubicBezTo>
                          <a:pt x="4701989" y="599680"/>
                          <a:pt x="4704818" y="618712"/>
                          <a:pt x="4693024" y="626574"/>
                        </a:cubicBezTo>
                        <a:cubicBezTo>
                          <a:pt x="4640888" y="661330"/>
                          <a:pt x="4668014" y="648357"/>
                          <a:pt x="4612341" y="666915"/>
                        </a:cubicBezTo>
                        <a:cubicBezTo>
                          <a:pt x="4566236" y="736073"/>
                          <a:pt x="4609141" y="682921"/>
                          <a:pt x="4545106" y="734150"/>
                        </a:cubicBezTo>
                        <a:cubicBezTo>
                          <a:pt x="4535206" y="742070"/>
                          <a:pt x="4529552" y="755375"/>
                          <a:pt x="4518212" y="761045"/>
                        </a:cubicBezTo>
                        <a:cubicBezTo>
                          <a:pt x="4492856" y="773723"/>
                          <a:pt x="4464424" y="778974"/>
                          <a:pt x="4437530" y="787939"/>
                        </a:cubicBezTo>
                        <a:lnTo>
                          <a:pt x="4397188" y="801386"/>
                        </a:lnTo>
                        <a:cubicBezTo>
                          <a:pt x="4383741" y="805868"/>
                          <a:pt x="4370912" y="813075"/>
                          <a:pt x="4356847" y="814833"/>
                        </a:cubicBezTo>
                        <a:cubicBezTo>
                          <a:pt x="4217821" y="832211"/>
                          <a:pt x="4285046" y="823169"/>
                          <a:pt x="4155141" y="841727"/>
                        </a:cubicBezTo>
                        <a:cubicBezTo>
                          <a:pt x="4095097" y="861742"/>
                          <a:pt x="4105654" y="860895"/>
                          <a:pt x="4020671" y="868621"/>
                        </a:cubicBezTo>
                        <a:cubicBezTo>
                          <a:pt x="3904265" y="879203"/>
                          <a:pt x="3671047" y="895515"/>
                          <a:pt x="3671047" y="895515"/>
                        </a:cubicBezTo>
                        <a:lnTo>
                          <a:pt x="2944906" y="882068"/>
                        </a:lnTo>
                        <a:cubicBezTo>
                          <a:pt x="2922064" y="881294"/>
                          <a:pt x="2900370" y="871291"/>
                          <a:pt x="2877671" y="868621"/>
                        </a:cubicBezTo>
                        <a:cubicBezTo>
                          <a:pt x="2824066" y="862315"/>
                          <a:pt x="2769984" y="860824"/>
                          <a:pt x="2716306" y="855174"/>
                        </a:cubicBezTo>
                        <a:cubicBezTo>
                          <a:pt x="2684785" y="851856"/>
                          <a:pt x="2653594" y="845916"/>
                          <a:pt x="2622177" y="841727"/>
                        </a:cubicBezTo>
                        <a:cubicBezTo>
                          <a:pt x="2588060" y="837178"/>
                          <a:pt x="2474411" y="824956"/>
                          <a:pt x="2433918" y="814833"/>
                        </a:cubicBezTo>
                        <a:cubicBezTo>
                          <a:pt x="2433913" y="814832"/>
                          <a:pt x="2333067" y="781216"/>
                          <a:pt x="2312894" y="774492"/>
                        </a:cubicBezTo>
                        <a:lnTo>
                          <a:pt x="2272553" y="761045"/>
                        </a:lnTo>
                        <a:cubicBezTo>
                          <a:pt x="2259106" y="752080"/>
                          <a:pt x="2247067" y="740516"/>
                          <a:pt x="2232212" y="734150"/>
                        </a:cubicBezTo>
                        <a:cubicBezTo>
                          <a:pt x="2215225" y="726870"/>
                          <a:pt x="2196194" y="725780"/>
                          <a:pt x="2178424" y="720703"/>
                        </a:cubicBezTo>
                        <a:cubicBezTo>
                          <a:pt x="2164795" y="716809"/>
                          <a:pt x="2151529" y="711738"/>
                          <a:pt x="2138082" y="707256"/>
                        </a:cubicBezTo>
                        <a:cubicBezTo>
                          <a:pt x="2052857" y="650439"/>
                          <a:pt x="2150046" y="706851"/>
                          <a:pt x="2003612" y="666915"/>
                        </a:cubicBezTo>
                        <a:cubicBezTo>
                          <a:pt x="1984273" y="661641"/>
                          <a:pt x="1968593" y="647059"/>
                          <a:pt x="1949824" y="640021"/>
                        </a:cubicBezTo>
                        <a:cubicBezTo>
                          <a:pt x="1858841" y="605903"/>
                          <a:pt x="1931548" y="645636"/>
                          <a:pt x="1855694" y="613127"/>
                        </a:cubicBezTo>
                        <a:cubicBezTo>
                          <a:pt x="1837269" y="605231"/>
                          <a:pt x="1820675" y="593271"/>
                          <a:pt x="1801906" y="586233"/>
                        </a:cubicBezTo>
                        <a:cubicBezTo>
                          <a:pt x="1752871" y="567845"/>
                          <a:pt x="1669563" y="564058"/>
                          <a:pt x="1627094" y="559339"/>
                        </a:cubicBezTo>
                        <a:cubicBezTo>
                          <a:pt x="1613647" y="554857"/>
                          <a:pt x="1600428" y="549622"/>
                          <a:pt x="1586753" y="545892"/>
                        </a:cubicBezTo>
                        <a:cubicBezTo>
                          <a:pt x="1551093" y="536167"/>
                          <a:pt x="1514242" y="530687"/>
                          <a:pt x="1479177" y="518998"/>
                        </a:cubicBezTo>
                        <a:cubicBezTo>
                          <a:pt x="1465730" y="514515"/>
                          <a:pt x="1452735" y="508330"/>
                          <a:pt x="1438835" y="505550"/>
                        </a:cubicBezTo>
                        <a:cubicBezTo>
                          <a:pt x="1379385" y="493660"/>
                          <a:pt x="1263574" y="483990"/>
                          <a:pt x="1210235" y="478656"/>
                        </a:cubicBezTo>
                        <a:cubicBezTo>
                          <a:pt x="1106464" y="452713"/>
                          <a:pt x="1153639" y="461318"/>
                          <a:pt x="981635" y="451762"/>
                        </a:cubicBezTo>
                        <a:cubicBezTo>
                          <a:pt x="878602" y="446038"/>
                          <a:pt x="775447" y="442797"/>
                          <a:pt x="672353" y="438315"/>
                        </a:cubicBezTo>
                        <a:cubicBezTo>
                          <a:pt x="471101" y="404773"/>
                          <a:pt x="722479" y="446027"/>
                          <a:pt x="497541" y="411421"/>
                        </a:cubicBezTo>
                        <a:cubicBezTo>
                          <a:pt x="470593" y="407275"/>
                          <a:pt x="443310" y="404587"/>
                          <a:pt x="416859" y="397974"/>
                        </a:cubicBezTo>
                        <a:cubicBezTo>
                          <a:pt x="389357" y="391098"/>
                          <a:pt x="359765" y="386805"/>
                          <a:pt x="336177" y="371080"/>
                        </a:cubicBezTo>
                        <a:cubicBezTo>
                          <a:pt x="309283" y="353151"/>
                          <a:pt x="278349" y="340148"/>
                          <a:pt x="255494" y="317292"/>
                        </a:cubicBezTo>
                        <a:cubicBezTo>
                          <a:pt x="242047" y="303845"/>
                          <a:pt x="230976" y="287499"/>
                          <a:pt x="215153" y="276950"/>
                        </a:cubicBezTo>
                        <a:cubicBezTo>
                          <a:pt x="203359" y="269087"/>
                          <a:pt x="187490" y="269842"/>
                          <a:pt x="174812" y="263503"/>
                        </a:cubicBezTo>
                        <a:cubicBezTo>
                          <a:pt x="160357" y="256275"/>
                          <a:pt x="147918" y="245574"/>
                          <a:pt x="134471" y="236609"/>
                        </a:cubicBezTo>
                        <a:cubicBezTo>
                          <a:pt x="125506" y="223162"/>
                          <a:pt x="120197" y="206364"/>
                          <a:pt x="107577" y="196268"/>
                        </a:cubicBezTo>
                        <a:cubicBezTo>
                          <a:pt x="96508" y="187413"/>
                          <a:pt x="77258" y="192844"/>
                          <a:pt x="67235" y="182821"/>
                        </a:cubicBezTo>
                        <a:cubicBezTo>
                          <a:pt x="57212" y="172798"/>
                          <a:pt x="60672" y="154871"/>
                          <a:pt x="53788" y="142480"/>
                        </a:cubicBezTo>
                        <a:cubicBezTo>
                          <a:pt x="38091" y="114225"/>
                          <a:pt x="0" y="61798"/>
                          <a:pt x="0" y="61798"/>
                        </a:cubicBezTo>
                        <a:cubicBezTo>
                          <a:pt x="118186" y="-56392"/>
                          <a:pt x="21166" y="27523"/>
                          <a:pt x="416859" y="48350"/>
                        </a:cubicBezTo>
                        <a:cubicBezTo>
                          <a:pt x="587807" y="57348"/>
                          <a:pt x="482760" y="57765"/>
                          <a:pt x="605118" y="75245"/>
                        </a:cubicBezTo>
                        <a:cubicBezTo>
                          <a:pt x="645299" y="80985"/>
                          <a:pt x="685800" y="84210"/>
                          <a:pt x="726141" y="88692"/>
                        </a:cubicBezTo>
                        <a:cubicBezTo>
                          <a:pt x="744071" y="93174"/>
                          <a:pt x="762160" y="97062"/>
                          <a:pt x="779930" y="102139"/>
                        </a:cubicBezTo>
                        <a:cubicBezTo>
                          <a:pt x="793559" y="106033"/>
                          <a:pt x="806434" y="112511"/>
                          <a:pt x="820271" y="115586"/>
                        </a:cubicBezTo>
                        <a:cubicBezTo>
                          <a:pt x="846887" y="121501"/>
                          <a:pt x="874217" y="123686"/>
                          <a:pt x="900953" y="129033"/>
                        </a:cubicBezTo>
                        <a:cubicBezTo>
                          <a:pt x="919075" y="132657"/>
                          <a:pt x="936971" y="137403"/>
                          <a:pt x="954741" y="142480"/>
                        </a:cubicBezTo>
                        <a:cubicBezTo>
                          <a:pt x="968370" y="146374"/>
                          <a:pt x="981032" y="154054"/>
                          <a:pt x="995082" y="155927"/>
                        </a:cubicBezTo>
                        <a:cubicBezTo>
                          <a:pt x="1048583" y="163060"/>
                          <a:pt x="1102769" y="163724"/>
                          <a:pt x="1156447" y="169374"/>
                        </a:cubicBezTo>
                        <a:cubicBezTo>
                          <a:pt x="1187968" y="172692"/>
                          <a:pt x="1219200" y="178339"/>
                          <a:pt x="1250577" y="182821"/>
                        </a:cubicBezTo>
                        <a:cubicBezTo>
                          <a:pt x="1329674" y="209187"/>
                          <a:pt x="1265450" y="190709"/>
                          <a:pt x="1398494" y="209715"/>
                        </a:cubicBezTo>
                        <a:cubicBezTo>
                          <a:pt x="1425485" y="213571"/>
                          <a:pt x="1452001" y="220959"/>
                          <a:pt x="1479177" y="223162"/>
                        </a:cubicBezTo>
                        <a:cubicBezTo>
                          <a:pt x="1814658" y="250363"/>
                          <a:pt x="1932782" y="251417"/>
                          <a:pt x="2259106" y="263503"/>
                        </a:cubicBezTo>
                        <a:cubicBezTo>
                          <a:pt x="2588280" y="296420"/>
                          <a:pt x="2143570" y="253948"/>
                          <a:pt x="2635624" y="290398"/>
                        </a:cubicBezTo>
                        <a:cubicBezTo>
                          <a:pt x="2676102" y="293396"/>
                          <a:pt x="2716336" y="299103"/>
                          <a:pt x="2756647" y="303845"/>
                        </a:cubicBezTo>
                        <a:cubicBezTo>
                          <a:pt x="2792538" y="308067"/>
                          <a:pt x="2828127" y="315573"/>
                          <a:pt x="2864224" y="317292"/>
                        </a:cubicBezTo>
                        <a:cubicBezTo>
                          <a:pt x="3016517" y="324544"/>
                          <a:pt x="3169024" y="326257"/>
                          <a:pt x="3321424" y="330739"/>
                        </a:cubicBezTo>
                        <a:cubicBezTo>
                          <a:pt x="3702504" y="361225"/>
                          <a:pt x="3545741" y="346447"/>
                          <a:pt x="3792071" y="371080"/>
                        </a:cubicBezTo>
                        <a:cubicBezTo>
                          <a:pt x="3939529" y="407945"/>
                          <a:pt x="3760612" y="366803"/>
                          <a:pt x="4087906" y="397974"/>
                        </a:cubicBezTo>
                        <a:cubicBezTo>
                          <a:pt x="4102017" y="399318"/>
                          <a:pt x="4114572" y="407691"/>
                          <a:pt x="4128247" y="411421"/>
                        </a:cubicBezTo>
                        <a:cubicBezTo>
                          <a:pt x="4133110" y="412747"/>
                          <a:pt x="4276802" y="450303"/>
                          <a:pt x="4303059" y="451762"/>
                        </a:cubicBezTo>
                        <a:cubicBezTo>
                          <a:pt x="4555511" y="465787"/>
                          <a:pt x="4604406" y="465209"/>
                          <a:pt x="4773706" y="465209"/>
                        </a:cubicBezTo>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88" name="Flowchart: Connector 187"/>
                  <p:cNvSpPr/>
                  <p:nvPr/>
                </p:nvSpPr>
                <p:spPr>
                  <a:xfrm>
                    <a:off x="4621810" y="4452664"/>
                    <a:ext cx="137751"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89" name="Flowchart: Connector 188"/>
                  <p:cNvSpPr/>
                  <p:nvPr/>
                </p:nvSpPr>
                <p:spPr>
                  <a:xfrm>
                    <a:off x="4591255" y="4891935"/>
                    <a:ext cx="172790"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90" name="Flowchart: Connector 189"/>
                  <p:cNvSpPr/>
                  <p:nvPr/>
                </p:nvSpPr>
                <p:spPr>
                  <a:xfrm>
                    <a:off x="4399831" y="5338482"/>
                    <a:ext cx="165997"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91" name="Flowchart: Connector 190"/>
                  <p:cNvSpPr/>
                  <p:nvPr/>
                </p:nvSpPr>
                <p:spPr>
                  <a:xfrm>
                    <a:off x="4881786" y="3748935"/>
                    <a:ext cx="137751"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92" name="Flowchart: Connector 191"/>
                  <p:cNvSpPr/>
                  <p:nvPr/>
                </p:nvSpPr>
                <p:spPr>
                  <a:xfrm>
                    <a:off x="1842247" y="1775012"/>
                    <a:ext cx="172790"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193" name="Flowchart: Connector 192"/>
                  <p:cNvSpPr/>
                  <p:nvPr/>
                </p:nvSpPr>
                <p:spPr>
                  <a:xfrm>
                    <a:off x="1653988" y="658906"/>
                    <a:ext cx="172790" cy="182089"/>
                  </a:xfrm>
                  <a:prstGeom prst="flowChartConnector">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grpSp>
          </p:grpSp>
          <p:cxnSp>
            <p:nvCxnSpPr>
              <p:cNvPr id="141" name="Straight Arrow Connector 140"/>
              <p:cNvCxnSpPr/>
              <p:nvPr/>
            </p:nvCxnSpPr>
            <p:spPr>
              <a:xfrm flipH="1">
                <a:off x="6305462" y="6133303"/>
                <a:ext cx="700992" cy="120082"/>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0" name="Freeform 49"/>
              <p:cNvSpPr/>
              <p:nvPr/>
            </p:nvSpPr>
            <p:spPr>
              <a:xfrm rot="308307">
                <a:off x="7125376" y="4666043"/>
                <a:ext cx="372296" cy="57021"/>
              </a:xfrm>
              <a:custGeom>
                <a:avLst/>
                <a:gdLst>
                  <a:gd name="connsiteX0" fmla="*/ 0 w 574765"/>
                  <a:gd name="connsiteY0" fmla="*/ 78377 h 104595"/>
                  <a:gd name="connsiteX1" fmla="*/ 65314 w 574765"/>
                  <a:gd name="connsiteY1" fmla="*/ 65314 h 104595"/>
                  <a:gd name="connsiteX2" fmla="*/ 78377 w 574765"/>
                  <a:gd name="connsiteY2" fmla="*/ 26126 h 104595"/>
                  <a:gd name="connsiteX3" fmla="*/ 117565 w 574765"/>
                  <a:gd name="connsiteY3" fmla="*/ 0 h 104595"/>
                  <a:gd name="connsiteX4" fmla="*/ 209005 w 574765"/>
                  <a:gd name="connsiteY4" fmla="*/ 91440 h 104595"/>
                  <a:gd name="connsiteX5" fmla="*/ 235131 w 574765"/>
                  <a:gd name="connsiteY5" fmla="*/ 52251 h 104595"/>
                  <a:gd name="connsiteX6" fmla="*/ 248194 w 574765"/>
                  <a:gd name="connsiteY6" fmla="*/ 13063 h 104595"/>
                  <a:gd name="connsiteX7" fmla="*/ 287382 w 574765"/>
                  <a:gd name="connsiteY7" fmla="*/ 26126 h 104595"/>
                  <a:gd name="connsiteX8" fmla="*/ 378822 w 574765"/>
                  <a:gd name="connsiteY8" fmla="*/ 91440 h 104595"/>
                  <a:gd name="connsiteX9" fmla="*/ 418011 w 574765"/>
                  <a:gd name="connsiteY9" fmla="*/ 65314 h 104595"/>
                  <a:gd name="connsiteX10" fmla="*/ 431074 w 574765"/>
                  <a:gd name="connsiteY10" fmla="*/ 13063 h 104595"/>
                  <a:gd name="connsiteX11" fmla="*/ 483325 w 574765"/>
                  <a:gd name="connsiteY11" fmla="*/ 26126 h 104595"/>
                  <a:gd name="connsiteX12" fmla="*/ 548640 w 574765"/>
                  <a:gd name="connsiteY12" fmla="*/ 91440 h 104595"/>
                  <a:gd name="connsiteX13" fmla="*/ 574765 w 574765"/>
                  <a:gd name="connsiteY13" fmla="*/ 65314 h 104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4765" h="104595">
                    <a:moveTo>
                      <a:pt x="0" y="78377"/>
                    </a:moveTo>
                    <a:cubicBezTo>
                      <a:pt x="21771" y="74023"/>
                      <a:pt x="46840" y="77630"/>
                      <a:pt x="65314" y="65314"/>
                    </a:cubicBezTo>
                    <a:cubicBezTo>
                      <a:pt x="76771" y="57676"/>
                      <a:pt x="69775" y="36878"/>
                      <a:pt x="78377" y="26126"/>
                    </a:cubicBezTo>
                    <a:cubicBezTo>
                      <a:pt x="88184" y="13867"/>
                      <a:pt x="104502" y="8709"/>
                      <a:pt x="117565" y="0"/>
                    </a:cubicBezTo>
                    <a:cubicBezTo>
                      <a:pt x="177455" y="89834"/>
                      <a:pt x="140029" y="68447"/>
                      <a:pt x="209005" y="91440"/>
                    </a:cubicBezTo>
                    <a:cubicBezTo>
                      <a:pt x="217714" y="78377"/>
                      <a:pt x="228110" y="66293"/>
                      <a:pt x="235131" y="52251"/>
                    </a:cubicBezTo>
                    <a:cubicBezTo>
                      <a:pt x="241289" y="39935"/>
                      <a:pt x="235878" y="19221"/>
                      <a:pt x="248194" y="13063"/>
                    </a:cubicBezTo>
                    <a:cubicBezTo>
                      <a:pt x="260510" y="6905"/>
                      <a:pt x="274319" y="21772"/>
                      <a:pt x="287382" y="26126"/>
                    </a:cubicBezTo>
                    <a:cubicBezTo>
                      <a:pt x="334164" y="96299"/>
                      <a:pt x="315594" y="123054"/>
                      <a:pt x="378822" y="91440"/>
                    </a:cubicBezTo>
                    <a:cubicBezTo>
                      <a:pt x="392864" y="84419"/>
                      <a:pt x="404948" y="74023"/>
                      <a:pt x="418011" y="65314"/>
                    </a:cubicBezTo>
                    <a:cubicBezTo>
                      <a:pt x="422365" y="47897"/>
                      <a:pt x="415679" y="22300"/>
                      <a:pt x="431074" y="13063"/>
                    </a:cubicBezTo>
                    <a:cubicBezTo>
                      <a:pt x="446469" y="3826"/>
                      <a:pt x="468387" y="16167"/>
                      <a:pt x="483325" y="26126"/>
                    </a:cubicBezTo>
                    <a:cubicBezTo>
                      <a:pt x="509451" y="43543"/>
                      <a:pt x="505098" y="91440"/>
                      <a:pt x="548640" y="91440"/>
                    </a:cubicBezTo>
                    <a:cubicBezTo>
                      <a:pt x="560956" y="91440"/>
                      <a:pt x="566057" y="74023"/>
                      <a:pt x="574765" y="65314"/>
                    </a:cubicBezTo>
                  </a:path>
                </a:pathLst>
              </a:cu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51" name="Freeform 50"/>
              <p:cNvSpPr/>
              <p:nvPr/>
            </p:nvSpPr>
            <p:spPr>
              <a:xfrm rot="20784976" flipV="1">
                <a:off x="7140667" y="5178004"/>
                <a:ext cx="376679" cy="111650"/>
              </a:xfrm>
              <a:custGeom>
                <a:avLst/>
                <a:gdLst>
                  <a:gd name="connsiteX0" fmla="*/ 0 w 574765"/>
                  <a:gd name="connsiteY0" fmla="*/ 78377 h 104595"/>
                  <a:gd name="connsiteX1" fmla="*/ 65314 w 574765"/>
                  <a:gd name="connsiteY1" fmla="*/ 65314 h 104595"/>
                  <a:gd name="connsiteX2" fmla="*/ 78377 w 574765"/>
                  <a:gd name="connsiteY2" fmla="*/ 26126 h 104595"/>
                  <a:gd name="connsiteX3" fmla="*/ 117565 w 574765"/>
                  <a:gd name="connsiteY3" fmla="*/ 0 h 104595"/>
                  <a:gd name="connsiteX4" fmla="*/ 209005 w 574765"/>
                  <a:gd name="connsiteY4" fmla="*/ 91440 h 104595"/>
                  <a:gd name="connsiteX5" fmla="*/ 235131 w 574765"/>
                  <a:gd name="connsiteY5" fmla="*/ 52251 h 104595"/>
                  <a:gd name="connsiteX6" fmla="*/ 248194 w 574765"/>
                  <a:gd name="connsiteY6" fmla="*/ 13063 h 104595"/>
                  <a:gd name="connsiteX7" fmla="*/ 287382 w 574765"/>
                  <a:gd name="connsiteY7" fmla="*/ 26126 h 104595"/>
                  <a:gd name="connsiteX8" fmla="*/ 378822 w 574765"/>
                  <a:gd name="connsiteY8" fmla="*/ 91440 h 104595"/>
                  <a:gd name="connsiteX9" fmla="*/ 418011 w 574765"/>
                  <a:gd name="connsiteY9" fmla="*/ 65314 h 104595"/>
                  <a:gd name="connsiteX10" fmla="*/ 431074 w 574765"/>
                  <a:gd name="connsiteY10" fmla="*/ 13063 h 104595"/>
                  <a:gd name="connsiteX11" fmla="*/ 483325 w 574765"/>
                  <a:gd name="connsiteY11" fmla="*/ 26126 h 104595"/>
                  <a:gd name="connsiteX12" fmla="*/ 548640 w 574765"/>
                  <a:gd name="connsiteY12" fmla="*/ 91440 h 104595"/>
                  <a:gd name="connsiteX13" fmla="*/ 574765 w 574765"/>
                  <a:gd name="connsiteY13" fmla="*/ 65314 h 104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4765" h="104595">
                    <a:moveTo>
                      <a:pt x="0" y="78377"/>
                    </a:moveTo>
                    <a:cubicBezTo>
                      <a:pt x="21771" y="74023"/>
                      <a:pt x="46840" y="77630"/>
                      <a:pt x="65314" y="65314"/>
                    </a:cubicBezTo>
                    <a:cubicBezTo>
                      <a:pt x="76771" y="57676"/>
                      <a:pt x="69775" y="36878"/>
                      <a:pt x="78377" y="26126"/>
                    </a:cubicBezTo>
                    <a:cubicBezTo>
                      <a:pt x="88184" y="13867"/>
                      <a:pt x="104502" y="8709"/>
                      <a:pt x="117565" y="0"/>
                    </a:cubicBezTo>
                    <a:cubicBezTo>
                      <a:pt x="177455" y="89834"/>
                      <a:pt x="140029" y="68447"/>
                      <a:pt x="209005" y="91440"/>
                    </a:cubicBezTo>
                    <a:cubicBezTo>
                      <a:pt x="217714" y="78377"/>
                      <a:pt x="228110" y="66293"/>
                      <a:pt x="235131" y="52251"/>
                    </a:cubicBezTo>
                    <a:cubicBezTo>
                      <a:pt x="241289" y="39935"/>
                      <a:pt x="235878" y="19221"/>
                      <a:pt x="248194" y="13063"/>
                    </a:cubicBezTo>
                    <a:cubicBezTo>
                      <a:pt x="260510" y="6905"/>
                      <a:pt x="274319" y="21772"/>
                      <a:pt x="287382" y="26126"/>
                    </a:cubicBezTo>
                    <a:cubicBezTo>
                      <a:pt x="334164" y="96299"/>
                      <a:pt x="315594" y="123054"/>
                      <a:pt x="378822" y="91440"/>
                    </a:cubicBezTo>
                    <a:cubicBezTo>
                      <a:pt x="392864" y="84419"/>
                      <a:pt x="404948" y="74023"/>
                      <a:pt x="418011" y="65314"/>
                    </a:cubicBezTo>
                    <a:cubicBezTo>
                      <a:pt x="422365" y="47897"/>
                      <a:pt x="415679" y="22300"/>
                      <a:pt x="431074" y="13063"/>
                    </a:cubicBezTo>
                    <a:cubicBezTo>
                      <a:pt x="446469" y="3826"/>
                      <a:pt x="468387" y="16167"/>
                      <a:pt x="483325" y="26126"/>
                    </a:cubicBezTo>
                    <a:cubicBezTo>
                      <a:pt x="509451" y="43543"/>
                      <a:pt x="505098" y="91440"/>
                      <a:pt x="548640" y="91440"/>
                    </a:cubicBezTo>
                    <a:cubicBezTo>
                      <a:pt x="560956" y="91440"/>
                      <a:pt x="566057" y="74023"/>
                      <a:pt x="574765" y="65314"/>
                    </a:cubicBezTo>
                  </a:path>
                </a:pathLst>
              </a:cu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sp>
            <p:nvSpPr>
              <p:cNvPr id="52" name="Freeform 51"/>
              <p:cNvSpPr/>
              <p:nvPr/>
            </p:nvSpPr>
            <p:spPr>
              <a:xfrm rot="308307">
                <a:off x="7009634" y="4881985"/>
                <a:ext cx="598887" cy="200767"/>
              </a:xfrm>
              <a:custGeom>
                <a:avLst/>
                <a:gdLst>
                  <a:gd name="connsiteX0" fmla="*/ 0 w 901337"/>
                  <a:gd name="connsiteY0" fmla="*/ 16271 h 316716"/>
                  <a:gd name="connsiteX1" fmla="*/ 65314 w 901337"/>
                  <a:gd name="connsiteY1" fmla="*/ 3208 h 316716"/>
                  <a:gd name="connsiteX2" fmla="*/ 130629 w 901337"/>
                  <a:gd name="connsiteY2" fmla="*/ 120773 h 316716"/>
                  <a:gd name="connsiteX3" fmla="*/ 182880 w 901337"/>
                  <a:gd name="connsiteY3" fmla="*/ 68522 h 316716"/>
                  <a:gd name="connsiteX4" fmla="*/ 222069 w 901337"/>
                  <a:gd name="connsiteY4" fmla="*/ 42396 h 316716"/>
                  <a:gd name="connsiteX5" fmla="*/ 248194 w 901337"/>
                  <a:gd name="connsiteY5" fmla="*/ 120773 h 316716"/>
                  <a:gd name="connsiteX6" fmla="*/ 261257 w 901337"/>
                  <a:gd name="connsiteY6" fmla="*/ 159962 h 316716"/>
                  <a:gd name="connsiteX7" fmla="*/ 300446 w 901337"/>
                  <a:gd name="connsiteY7" fmla="*/ 173025 h 316716"/>
                  <a:gd name="connsiteX8" fmla="*/ 326571 w 901337"/>
                  <a:gd name="connsiteY8" fmla="*/ 133836 h 316716"/>
                  <a:gd name="connsiteX9" fmla="*/ 339634 w 901337"/>
                  <a:gd name="connsiteY9" fmla="*/ 94648 h 316716"/>
                  <a:gd name="connsiteX10" fmla="*/ 391886 w 901337"/>
                  <a:gd name="connsiteY10" fmla="*/ 107711 h 316716"/>
                  <a:gd name="connsiteX11" fmla="*/ 418011 w 901337"/>
                  <a:gd name="connsiteY11" fmla="*/ 186088 h 316716"/>
                  <a:gd name="connsiteX12" fmla="*/ 431074 w 901337"/>
                  <a:gd name="connsiteY12" fmla="*/ 225276 h 316716"/>
                  <a:gd name="connsiteX13" fmla="*/ 470263 w 901337"/>
                  <a:gd name="connsiteY13" fmla="*/ 238339 h 316716"/>
                  <a:gd name="connsiteX14" fmla="*/ 522514 w 901337"/>
                  <a:gd name="connsiteY14" fmla="*/ 225276 h 316716"/>
                  <a:gd name="connsiteX15" fmla="*/ 561703 w 901337"/>
                  <a:gd name="connsiteY15" fmla="*/ 146899 h 316716"/>
                  <a:gd name="connsiteX16" fmla="*/ 600891 w 901337"/>
                  <a:gd name="connsiteY16" fmla="*/ 159962 h 316716"/>
                  <a:gd name="connsiteX17" fmla="*/ 613954 w 901337"/>
                  <a:gd name="connsiteY17" fmla="*/ 199151 h 316716"/>
                  <a:gd name="connsiteX18" fmla="*/ 679269 w 901337"/>
                  <a:gd name="connsiteY18" fmla="*/ 264465 h 316716"/>
                  <a:gd name="connsiteX19" fmla="*/ 731520 w 901337"/>
                  <a:gd name="connsiteY19" fmla="*/ 251402 h 316716"/>
                  <a:gd name="connsiteX20" fmla="*/ 744583 w 901337"/>
                  <a:gd name="connsiteY20" fmla="*/ 212213 h 316716"/>
                  <a:gd name="connsiteX21" fmla="*/ 783771 w 901337"/>
                  <a:gd name="connsiteY21" fmla="*/ 199151 h 316716"/>
                  <a:gd name="connsiteX22" fmla="*/ 849086 w 901337"/>
                  <a:gd name="connsiteY22" fmla="*/ 303653 h 316716"/>
                  <a:gd name="connsiteX23" fmla="*/ 901337 w 901337"/>
                  <a:gd name="connsiteY23" fmla="*/ 316716 h 316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01337" h="316716">
                    <a:moveTo>
                      <a:pt x="0" y="16271"/>
                    </a:moveTo>
                    <a:cubicBezTo>
                      <a:pt x="21771" y="11917"/>
                      <a:pt x="45905" y="-7574"/>
                      <a:pt x="65314" y="3208"/>
                    </a:cubicBezTo>
                    <a:cubicBezTo>
                      <a:pt x="102064" y="23625"/>
                      <a:pt x="117784" y="82238"/>
                      <a:pt x="130629" y="120773"/>
                    </a:cubicBezTo>
                    <a:cubicBezTo>
                      <a:pt x="216129" y="92274"/>
                      <a:pt x="132212" y="131857"/>
                      <a:pt x="182880" y="68522"/>
                    </a:cubicBezTo>
                    <a:cubicBezTo>
                      <a:pt x="192688" y="56263"/>
                      <a:pt x="209006" y="51105"/>
                      <a:pt x="222069" y="42396"/>
                    </a:cubicBezTo>
                    <a:lnTo>
                      <a:pt x="248194" y="120773"/>
                    </a:lnTo>
                    <a:cubicBezTo>
                      <a:pt x="252548" y="133836"/>
                      <a:pt x="248194" y="155608"/>
                      <a:pt x="261257" y="159962"/>
                    </a:cubicBezTo>
                    <a:lnTo>
                      <a:pt x="300446" y="173025"/>
                    </a:lnTo>
                    <a:cubicBezTo>
                      <a:pt x="309154" y="159962"/>
                      <a:pt x="319550" y="147878"/>
                      <a:pt x="326571" y="133836"/>
                    </a:cubicBezTo>
                    <a:cubicBezTo>
                      <a:pt x="332729" y="121520"/>
                      <a:pt x="326849" y="99762"/>
                      <a:pt x="339634" y="94648"/>
                    </a:cubicBezTo>
                    <a:cubicBezTo>
                      <a:pt x="356303" y="87981"/>
                      <a:pt x="374469" y="103357"/>
                      <a:pt x="391886" y="107711"/>
                    </a:cubicBezTo>
                    <a:lnTo>
                      <a:pt x="418011" y="186088"/>
                    </a:lnTo>
                    <a:cubicBezTo>
                      <a:pt x="422365" y="199151"/>
                      <a:pt x="418011" y="220922"/>
                      <a:pt x="431074" y="225276"/>
                    </a:cubicBezTo>
                    <a:lnTo>
                      <a:pt x="470263" y="238339"/>
                    </a:lnTo>
                    <a:cubicBezTo>
                      <a:pt x="487680" y="233985"/>
                      <a:pt x="507576" y="235235"/>
                      <a:pt x="522514" y="225276"/>
                    </a:cubicBezTo>
                    <a:cubicBezTo>
                      <a:pt x="544220" y="210805"/>
                      <a:pt x="554251" y="169254"/>
                      <a:pt x="561703" y="146899"/>
                    </a:cubicBezTo>
                    <a:cubicBezTo>
                      <a:pt x="574766" y="151253"/>
                      <a:pt x="591155" y="150226"/>
                      <a:pt x="600891" y="159962"/>
                    </a:cubicBezTo>
                    <a:cubicBezTo>
                      <a:pt x="610627" y="169699"/>
                      <a:pt x="607796" y="186835"/>
                      <a:pt x="613954" y="199151"/>
                    </a:cubicBezTo>
                    <a:cubicBezTo>
                      <a:pt x="635725" y="242693"/>
                      <a:pt x="640081" y="238340"/>
                      <a:pt x="679269" y="264465"/>
                    </a:cubicBezTo>
                    <a:cubicBezTo>
                      <a:pt x="696686" y="260111"/>
                      <a:pt x="717501" y="262617"/>
                      <a:pt x="731520" y="251402"/>
                    </a:cubicBezTo>
                    <a:cubicBezTo>
                      <a:pt x="742272" y="242800"/>
                      <a:pt x="734846" y="221950"/>
                      <a:pt x="744583" y="212213"/>
                    </a:cubicBezTo>
                    <a:cubicBezTo>
                      <a:pt x="754319" y="202477"/>
                      <a:pt x="770708" y="203505"/>
                      <a:pt x="783771" y="199151"/>
                    </a:cubicBezTo>
                    <a:cubicBezTo>
                      <a:pt x="814862" y="292422"/>
                      <a:pt x="786983" y="262253"/>
                      <a:pt x="849086" y="303653"/>
                    </a:cubicBezTo>
                    <a:cubicBezTo>
                      <a:pt x="897511" y="287512"/>
                      <a:pt x="882116" y="278276"/>
                      <a:pt x="901337" y="316716"/>
                    </a:cubicBezTo>
                  </a:path>
                </a:pathLst>
              </a:cu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cxnSp>
            <p:nvCxnSpPr>
              <p:cNvPr id="1027" name="Straight Arrow Connector 1026"/>
              <p:cNvCxnSpPr/>
              <p:nvPr/>
            </p:nvCxnSpPr>
            <p:spPr>
              <a:xfrm>
                <a:off x="7132823" y="4789595"/>
                <a:ext cx="332857" cy="8184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8" name="Straight Arrow Connector 137"/>
              <p:cNvCxnSpPr/>
              <p:nvPr/>
            </p:nvCxnSpPr>
            <p:spPr>
              <a:xfrm>
                <a:off x="7123570" y="5042375"/>
                <a:ext cx="265691" cy="7737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45" name="Group 72"/>
              <p:cNvGrpSpPr/>
              <p:nvPr/>
            </p:nvGrpSpPr>
            <p:grpSpPr>
              <a:xfrm>
                <a:off x="7284718" y="5181600"/>
                <a:ext cx="1650325" cy="1233268"/>
                <a:chOff x="7467600" y="5334000"/>
                <a:chExt cx="1650325" cy="1233268"/>
              </a:xfrm>
            </p:grpSpPr>
            <p:sp>
              <p:nvSpPr>
                <p:cNvPr id="70" name="TextBox 69"/>
                <p:cNvSpPr txBox="1"/>
                <p:nvPr/>
              </p:nvSpPr>
              <p:spPr>
                <a:xfrm>
                  <a:off x="8157405" y="5334000"/>
                  <a:ext cx="960520" cy="430887"/>
                </a:xfrm>
                <a:prstGeom prst="rect">
                  <a:avLst/>
                </a:prstGeom>
                <a:noFill/>
              </p:spPr>
              <p:txBody>
                <a:bodyPr wrap="none" rtlCol="0">
                  <a:spAutoFit/>
                </a:bodyPr>
                <a:lstStyle/>
                <a:p>
                  <a:r>
                    <a:rPr lang="en-US" sz="1100" b="1" dirty="0">
                      <a:solidFill>
                        <a:prstClr val="black"/>
                      </a:solidFill>
                    </a:rPr>
                    <a:t>acute</a:t>
                  </a:r>
                </a:p>
                <a:p>
                  <a:r>
                    <a:rPr lang="en-US" sz="1100" b="1" dirty="0">
                      <a:solidFill>
                        <a:prstClr val="black"/>
                      </a:solidFill>
                    </a:rPr>
                    <a:t>obstruction</a:t>
                  </a:r>
                </a:p>
              </p:txBody>
            </p:sp>
            <p:cxnSp>
              <p:nvCxnSpPr>
                <p:cNvPr id="71" name="Straight Arrow Connector 70"/>
                <p:cNvCxnSpPr/>
                <p:nvPr/>
              </p:nvCxnSpPr>
              <p:spPr>
                <a:xfrm flipH="1">
                  <a:off x="8290948" y="5715000"/>
                  <a:ext cx="189670" cy="186396"/>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4" name="TextBox 133"/>
                <p:cNvSpPr txBox="1"/>
                <p:nvPr/>
              </p:nvSpPr>
              <p:spPr>
                <a:xfrm>
                  <a:off x="7467600" y="5982493"/>
                  <a:ext cx="1314782" cy="584775"/>
                </a:xfrm>
                <a:prstGeom prst="rect">
                  <a:avLst/>
                </a:prstGeom>
                <a:noFill/>
              </p:spPr>
              <p:txBody>
                <a:bodyPr wrap="none" rtlCol="0">
                  <a:spAutoFit/>
                </a:bodyPr>
                <a:lstStyle/>
                <a:p>
                  <a:r>
                    <a:rPr lang="en-US" sz="1600" b="1" dirty="0">
                      <a:solidFill>
                        <a:prstClr val="black"/>
                      </a:solidFill>
                    </a:rPr>
                    <a:t> collateral </a:t>
                  </a:r>
                </a:p>
                <a:p>
                  <a:r>
                    <a:rPr lang="en-US" sz="1600" b="1" dirty="0">
                      <a:solidFill>
                        <a:prstClr val="black"/>
                      </a:solidFill>
                    </a:rPr>
                    <a:t>recruitment</a:t>
                  </a:r>
                </a:p>
              </p:txBody>
            </p:sp>
          </p:grpSp>
          <p:cxnSp>
            <p:nvCxnSpPr>
              <p:cNvPr id="151" name="Straight Arrow Connector 150"/>
              <p:cNvCxnSpPr/>
              <p:nvPr/>
            </p:nvCxnSpPr>
            <p:spPr>
              <a:xfrm>
                <a:off x="6416178" y="3964039"/>
                <a:ext cx="371399" cy="408735"/>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136" name="Straight Arrow Connector 135"/>
            <p:cNvCxnSpPr/>
            <p:nvPr/>
          </p:nvCxnSpPr>
          <p:spPr>
            <a:xfrm flipH="1">
              <a:off x="6739518" y="2625604"/>
              <a:ext cx="442057"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46" name="Group 77"/>
            <p:cNvGrpSpPr/>
            <p:nvPr/>
          </p:nvGrpSpPr>
          <p:grpSpPr>
            <a:xfrm>
              <a:off x="6566263" y="1014840"/>
              <a:ext cx="2021971" cy="2539575"/>
              <a:chOff x="6301243" y="1041825"/>
              <a:chExt cx="2021971" cy="2539575"/>
            </a:xfrm>
          </p:grpSpPr>
          <p:grpSp>
            <p:nvGrpSpPr>
              <p:cNvPr id="47" name="Group 53"/>
              <p:cNvGrpSpPr>
                <a:grpSpLocks noChangeAspect="1"/>
              </p:cNvGrpSpPr>
              <p:nvPr/>
            </p:nvGrpSpPr>
            <p:grpSpPr>
              <a:xfrm rot="17065443">
                <a:off x="6914706" y="1859845"/>
                <a:ext cx="1637605" cy="1014640"/>
                <a:chOff x="7604698" y="2725355"/>
                <a:chExt cx="4795212" cy="2971054"/>
              </a:xfrm>
            </p:grpSpPr>
            <p:pic>
              <p:nvPicPr>
                <p:cNvPr id="263170" name="Picture 2" descr="http://www.emouseatlas.org/emap/ema/images/modelSelector/EMA149.png"/>
                <p:cNvPicPr>
                  <a:picLocks noChangeAspect="1" noChangeArrowheads="1"/>
                </p:cNvPicPr>
                <p:nvPr/>
              </p:nvPicPr>
              <p:blipFill>
                <a:blip r:embed="rId4" cstate="print">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rot="7158995">
                  <a:off x="8678192" y="1974691"/>
                  <a:ext cx="2971054" cy="4472382"/>
                </a:xfrm>
                <a:prstGeom prst="rect">
                  <a:avLst/>
                </a:prstGeom>
                <a:noFill/>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Lst>
              </p:spPr>
            </p:pic>
            <p:sp>
              <p:nvSpPr>
                <p:cNvPr id="53" name="Freeform 52"/>
                <p:cNvSpPr/>
                <p:nvPr/>
              </p:nvSpPr>
              <p:spPr>
                <a:xfrm>
                  <a:off x="7604698" y="3495468"/>
                  <a:ext cx="752157" cy="1055078"/>
                </a:xfrm>
                <a:custGeom>
                  <a:avLst/>
                  <a:gdLst>
                    <a:gd name="connsiteX0" fmla="*/ 513005 w 752156"/>
                    <a:gd name="connsiteY0" fmla="*/ 0 h 1055077"/>
                    <a:gd name="connsiteX1" fmla="*/ 470802 w 752156"/>
                    <a:gd name="connsiteY1" fmla="*/ 70339 h 1055077"/>
                    <a:gd name="connsiteX2" fmla="*/ 386396 w 752156"/>
                    <a:gd name="connsiteY2" fmla="*/ 98474 h 1055077"/>
                    <a:gd name="connsiteX3" fmla="*/ 372328 w 752156"/>
                    <a:gd name="connsiteY3" fmla="*/ 140677 h 1055077"/>
                    <a:gd name="connsiteX4" fmla="*/ 344193 w 752156"/>
                    <a:gd name="connsiteY4" fmla="*/ 168813 h 1055077"/>
                    <a:gd name="connsiteX5" fmla="*/ 316057 w 752156"/>
                    <a:gd name="connsiteY5" fmla="*/ 253219 h 1055077"/>
                    <a:gd name="connsiteX6" fmla="*/ 259786 w 752156"/>
                    <a:gd name="connsiteY6" fmla="*/ 323557 h 1055077"/>
                    <a:gd name="connsiteX7" fmla="*/ 203516 w 752156"/>
                    <a:gd name="connsiteY7" fmla="*/ 436099 h 1055077"/>
                    <a:gd name="connsiteX8" fmla="*/ 189448 w 752156"/>
                    <a:gd name="connsiteY8" fmla="*/ 478302 h 1055077"/>
                    <a:gd name="connsiteX9" fmla="*/ 133177 w 752156"/>
                    <a:gd name="connsiteY9" fmla="*/ 548640 h 1055077"/>
                    <a:gd name="connsiteX10" fmla="*/ 76906 w 752156"/>
                    <a:gd name="connsiteY10" fmla="*/ 661182 h 1055077"/>
                    <a:gd name="connsiteX11" fmla="*/ 34703 w 752156"/>
                    <a:gd name="connsiteY11" fmla="*/ 689317 h 1055077"/>
                    <a:gd name="connsiteX12" fmla="*/ 20636 w 752156"/>
                    <a:gd name="connsiteY12" fmla="*/ 956603 h 1055077"/>
                    <a:gd name="connsiteX13" fmla="*/ 48771 w 752156"/>
                    <a:gd name="connsiteY13" fmla="*/ 984739 h 1055077"/>
                    <a:gd name="connsiteX14" fmla="*/ 133177 w 752156"/>
                    <a:gd name="connsiteY14" fmla="*/ 1012874 h 1055077"/>
                    <a:gd name="connsiteX15" fmla="*/ 161313 w 752156"/>
                    <a:gd name="connsiteY15" fmla="*/ 1041010 h 1055077"/>
                    <a:gd name="connsiteX16" fmla="*/ 203516 w 752156"/>
                    <a:gd name="connsiteY16" fmla="*/ 1055077 h 1055077"/>
                    <a:gd name="connsiteX17" fmla="*/ 470802 w 752156"/>
                    <a:gd name="connsiteY17" fmla="*/ 1041010 h 1055077"/>
                    <a:gd name="connsiteX18" fmla="*/ 498937 w 752156"/>
                    <a:gd name="connsiteY18" fmla="*/ 1012874 h 1055077"/>
                    <a:gd name="connsiteX19" fmla="*/ 527073 w 752156"/>
                    <a:gd name="connsiteY19" fmla="*/ 928468 h 1055077"/>
                    <a:gd name="connsiteX20" fmla="*/ 555208 w 752156"/>
                    <a:gd name="connsiteY20" fmla="*/ 886265 h 1055077"/>
                    <a:gd name="connsiteX21" fmla="*/ 569276 w 752156"/>
                    <a:gd name="connsiteY21" fmla="*/ 844062 h 1055077"/>
                    <a:gd name="connsiteX22" fmla="*/ 597411 w 752156"/>
                    <a:gd name="connsiteY22" fmla="*/ 815926 h 1055077"/>
                    <a:gd name="connsiteX23" fmla="*/ 625546 w 752156"/>
                    <a:gd name="connsiteY23" fmla="*/ 731520 h 1055077"/>
                    <a:gd name="connsiteX24" fmla="*/ 639614 w 752156"/>
                    <a:gd name="connsiteY24" fmla="*/ 675250 h 1055077"/>
                    <a:gd name="connsiteX25" fmla="*/ 667749 w 752156"/>
                    <a:gd name="connsiteY25" fmla="*/ 590843 h 1055077"/>
                    <a:gd name="connsiteX26" fmla="*/ 681817 w 752156"/>
                    <a:gd name="connsiteY26" fmla="*/ 534573 h 1055077"/>
                    <a:gd name="connsiteX27" fmla="*/ 709953 w 752156"/>
                    <a:gd name="connsiteY27" fmla="*/ 450166 h 1055077"/>
                    <a:gd name="connsiteX28" fmla="*/ 724020 w 752156"/>
                    <a:gd name="connsiteY28" fmla="*/ 407963 h 1055077"/>
                    <a:gd name="connsiteX29" fmla="*/ 738088 w 752156"/>
                    <a:gd name="connsiteY29" fmla="*/ 365760 h 1055077"/>
                    <a:gd name="connsiteX30" fmla="*/ 752156 w 752156"/>
                    <a:gd name="connsiteY30" fmla="*/ 295422 h 1055077"/>
                    <a:gd name="connsiteX31" fmla="*/ 709953 w 752156"/>
                    <a:gd name="connsiteY31" fmla="*/ 112542 h 1055077"/>
                    <a:gd name="connsiteX32" fmla="*/ 639614 w 752156"/>
                    <a:gd name="connsiteY32" fmla="*/ 56271 h 1055077"/>
                    <a:gd name="connsiteX33" fmla="*/ 625546 w 752156"/>
                    <a:gd name="connsiteY33" fmla="*/ 14068 h 1055077"/>
                    <a:gd name="connsiteX34" fmla="*/ 583343 w 752156"/>
                    <a:gd name="connsiteY34" fmla="*/ 0 h 1055077"/>
                    <a:gd name="connsiteX35" fmla="*/ 456734 w 752156"/>
                    <a:gd name="connsiteY35" fmla="*/ 28136 h 1055077"/>
                    <a:gd name="connsiteX36" fmla="*/ 428599 w 752156"/>
                    <a:gd name="connsiteY36" fmla="*/ 70339 h 1055077"/>
                    <a:gd name="connsiteX37" fmla="*/ 386396 w 752156"/>
                    <a:gd name="connsiteY37" fmla="*/ 154745 h 1055077"/>
                    <a:gd name="connsiteX38" fmla="*/ 344193 w 752156"/>
                    <a:gd name="connsiteY38" fmla="*/ 168813 h 1055077"/>
                    <a:gd name="connsiteX39" fmla="*/ 316057 w 752156"/>
                    <a:gd name="connsiteY39" fmla="*/ 196948 h 1055077"/>
                    <a:gd name="connsiteX40" fmla="*/ 287922 w 752156"/>
                    <a:gd name="connsiteY40" fmla="*/ 239151 h 1055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52156" h="1055077">
                      <a:moveTo>
                        <a:pt x="513005" y="0"/>
                      </a:moveTo>
                      <a:cubicBezTo>
                        <a:pt x="498937" y="23446"/>
                        <a:pt x="492385" y="53552"/>
                        <a:pt x="470802" y="70339"/>
                      </a:cubicBezTo>
                      <a:cubicBezTo>
                        <a:pt x="447392" y="88547"/>
                        <a:pt x="386396" y="98474"/>
                        <a:pt x="386396" y="98474"/>
                      </a:cubicBezTo>
                      <a:cubicBezTo>
                        <a:pt x="381707" y="112542"/>
                        <a:pt x="379957" y="127961"/>
                        <a:pt x="372328" y="140677"/>
                      </a:cubicBezTo>
                      <a:cubicBezTo>
                        <a:pt x="365504" y="152050"/>
                        <a:pt x="350124" y="156950"/>
                        <a:pt x="344193" y="168813"/>
                      </a:cubicBezTo>
                      <a:cubicBezTo>
                        <a:pt x="330930" y="195339"/>
                        <a:pt x="332508" y="228543"/>
                        <a:pt x="316057" y="253219"/>
                      </a:cubicBezTo>
                      <a:cubicBezTo>
                        <a:pt x="280565" y="306458"/>
                        <a:pt x="299877" y="283467"/>
                        <a:pt x="259786" y="323557"/>
                      </a:cubicBezTo>
                      <a:cubicBezTo>
                        <a:pt x="227457" y="420546"/>
                        <a:pt x="252621" y="386992"/>
                        <a:pt x="203516" y="436099"/>
                      </a:cubicBezTo>
                      <a:cubicBezTo>
                        <a:pt x="198827" y="450167"/>
                        <a:pt x="196080" y="465039"/>
                        <a:pt x="189448" y="478302"/>
                      </a:cubicBezTo>
                      <a:cubicBezTo>
                        <a:pt x="171701" y="513797"/>
                        <a:pt x="159348" y="522470"/>
                        <a:pt x="133177" y="548640"/>
                      </a:cubicBezTo>
                      <a:cubicBezTo>
                        <a:pt x="110830" y="615682"/>
                        <a:pt x="121549" y="625468"/>
                        <a:pt x="76906" y="661182"/>
                      </a:cubicBezTo>
                      <a:cubicBezTo>
                        <a:pt x="63704" y="671744"/>
                        <a:pt x="48771" y="679939"/>
                        <a:pt x="34703" y="689317"/>
                      </a:cubicBezTo>
                      <a:cubicBezTo>
                        <a:pt x="-4839" y="807944"/>
                        <a:pt x="-12049" y="793179"/>
                        <a:pt x="20636" y="956603"/>
                      </a:cubicBezTo>
                      <a:cubicBezTo>
                        <a:pt x="23237" y="969609"/>
                        <a:pt x="36908" y="978807"/>
                        <a:pt x="48771" y="984739"/>
                      </a:cubicBezTo>
                      <a:cubicBezTo>
                        <a:pt x="75297" y="998002"/>
                        <a:pt x="133177" y="1012874"/>
                        <a:pt x="133177" y="1012874"/>
                      </a:cubicBezTo>
                      <a:cubicBezTo>
                        <a:pt x="142556" y="1022253"/>
                        <a:pt x="149940" y="1034186"/>
                        <a:pt x="161313" y="1041010"/>
                      </a:cubicBezTo>
                      <a:cubicBezTo>
                        <a:pt x="174028" y="1048639"/>
                        <a:pt x="188687" y="1055077"/>
                        <a:pt x="203516" y="1055077"/>
                      </a:cubicBezTo>
                      <a:cubicBezTo>
                        <a:pt x="292735" y="1055077"/>
                        <a:pt x="381707" y="1045699"/>
                        <a:pt x="470802" y="1041010"/>
                      </a:cubicBezTo>
                      <a:cubicBezTo>
                        <a:pt x="480180" y="1031631"/>
                        <a:pt x="493006" y="1024737"/>
                        <a:pt x="498937" y="1012874"/>
                      </a:cubicBezTo>
                      <a:cubicBezTo>
                        <a:pt x="512200" y="986348"/>
                        <a:pt x="510622" y="953144"/>
                        <a:pt x="527073" y="928468"/>
                      </a:cubicBezTo>
                      <a:cubicBezTo>
                        <a:pt x="536451" y="914400"/>
                        <a:pt x="547647" y="901387"/>
                        <a:pt x="555208" y="886265"/>
                      </a:cubicBezTo>
                      <a:cubicBezTo>
                        <a:pt x="561840" y="873002"/>
                        <a:pt x="561647" y="856778"/>
                        <a:pt x="569276" y="844062"/>
                      </a:cubicBezTo>
                      <a:cubicBezTo>
                        <a:pt x="576100" y="832689"/>
                        <a:pt x="588033" y="825305"/>
                        <a:pt x="597411" y="815926"/>
                      </a:cubicBezTo>
                      <a:cubicBezTo>
                        <a:pt x="606789" y="787791"/>
                        <a:pt x="618353" y="760292"/>
                        <a:pt x="625546" y="731520"/>
                      </a:cubicBezTo>
                      <a:cubicBezTo>
                        <a:pt x="630235" y="712763"/>
                        <a:pt x="634058" y="693769"/>
                        <a:pt x="639614" y="675250"/>
                      </a:cubicBezTo>
                      <a:cubicBezTo>
                        <a:pt x="648136" y="646843"/>
                        <a:pt x="660556" y="619615"/>
                        <a:pt x="667749" y="590843"/>
                      </a:cubicBezTo>
                      <a:cubicBezTo>
                        <a:pt x="672438" y="572086"/>
                        <a:pt x="676261" y="553092"/>
                        <a:pt x="681817" y="534573"/>
                      </a:cubicBezTo>
                      <a:cubicBezTo>
                        <a:pt x="690339" y="506166"/>
                        <a:pt x="700575" y="478302"/>
                        <a:pt x="709953" y="450166"/>
                      </a:cubicBezTo>
                      <a:lnTo>
                        <a:pt x="724020" y="407963"/>
                      </a:lnTo>
                      <a:cubicBezTo>
                        <a:pt x="728709" y="393895"/>
                        <a:pt x="735180" y="380301"/>
                        <a:pt x="738088" y="365760"/>
                      </a:cubicBezTo>
                      <a:lnTo>
                        <a:pt x="752156" y="295422"/>
                      </a:lnTo>
                      <a:cubicBezTo>
                        <a:pt x="748287" y="268342"/>
                        <a:pt x="735699" y="138288"/>
                        <a:pt x="709953" y="112542"/>
                      </a:cubicBezTo>
                      <a:cubicBezTo>
                        <a:pt x="669862" y="72451"/>
                        <a:pt x="692853" y="91763"/>
                        <a:pt x="639614" y="56271"/>
                      </a:cubicBezTo>
                      <a:cubicBezTo>
                        <a:pt x="634925" y="42203"/>
                        <a:pt x="636031" y="24553"/>
                        <a:pt x="625546" y="14068"/>
                      </a:cubicBezTo>
                      <a:cubicBezTo>
                        <a:pt x="615061" y="3583"/>
                        <a:pt x="598172" y="0"/>
                        <a:pt x="583343" y="0"/>
                      </a:cubicBezTo>
                      <a:cubicBezTo>
                        <a:pt x="533827" y="0"/>
                        <a:pt x="500254" y="13629"/>
                        <a:pt x="456734" y="28136"/>
                      </a:cubicBezTo>
                      <a:cubicBezTo>
                        <a:pt x="447356" y="42204"/>
                        <a:pt x="436160" y="55217"/>
                        <a:pt x="428599" y="70339"/>
                      </a:cubicBezTo>
                      <a:cubicBezTo>
                        <a:pt x="411610" y="104318"/>
                        <a:pt x="419991" y="127869"/>
                        <a:pt x="386396" y="154745"/>
                      </a:cubicBezTo>
                      <a:cubicBezTo>
                        <a:pt x="374817" y="164008"/>
                        <a:pt x="358261" y="164124"/>
                        <a:pt x="344193" y="168813"/>
                      </a:cubicBezTo>
                      <a:cubicBezTo>
                        <a:pt x="334814" y="178191"/>
                        <a:pt x="324343" y="186591"/>
                        <a:pt x="316057" y="196948"/>
                      </a:cubicBezTo>
                      <a:cubicBezTo>
                        <a:pt x="305495" y="210150"/>
                        <a:pt x="287922" y="239151"/>
                        <a:pt x="287922" y="239151"/>
                      </a:cubicBezTo>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prstClr val="white"/>
                    </a:solidFill>
                  </a:endParaRPr>
                </a:p>
              </p:txBody>
            </p:sp>
          </p:grpSp>
          <p:grpSp>
            <p:nvGrpSpPr>
              <p:cNvPr id="48" name="Group 57"/>
              <p:cNvGrpSpPr>
                <a:grpSpLocks noChangeAspect="1"/>
              </p:cNvGrpSpPr>
              <p:nvPr/>
            </p:nvGrpSpPr>
            <p:grpSpPr>
              <a:xfrm>
                <a:off x="6301243" y="1041825"/>
                <a:ext cx="1013957" cy="1083304"/>
                <a:chOff x="7494937" y="558255"/>
                <a:chExt cx="1268063" cy="1354789"/>
              </a:xfrm>
            </p:grpSpPr>
            <p:sp>
              <p:nvSpPr>
                <p:cNvPr id="55" name="Oval 54"/>
                <p:cNvSpPr/>
                <p:nvPr/>
              </p:nvSpPr>
              <p:spPr>
                <a:xfrm rot="799690">
                  <a:off x="7509357" y="558255"/>
                  <a:ext cx="1249239" cy="1354789"/>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prstClr val="white"/>
                    </a:solidFill>
                  </a:endParaRPr>
                </a:p>
              </p:txBody>
            </p:sp>
            <p:grpSp>
              <p:nvGrpSpPr>
                <p:cNvPr id="49" name="Group 97"/>
                <p:cNvGrpSpPr/>
                <p:nvPr/>
              </p:nvGrpSpPr>
              <p:grpSpPr>
                <a:xfrm>
                  <a:off x="7543001" y="864692"/>
                  <a:ext cx="337222" cy="726390"/>
                  <a:chOff x="1642404" y="793379"/>
                  <a:chExt cx="337222" cy="726390"/>
                </a:xfrm>
              </p:grpSpPr>
              <p:grpSp>
                <p:nvGrpSpPr>
                  <p:cNvPr id="54" name="Group 84"/>
                  <p:cNvGrpSpPr/>
                  <p:nvPr/>
                </p:nvGrpSpPr>
                <p:grpSpPr>
                  <a:xfrm>
                    <a:off x="1642404" y="793379"/>
                    <a:ext cx="337222" cy="566721"/>
                    <a:chOff x="1642404" y="793379"/>
                    <a:chExt cx="337222" cy="566721"/>
                  </a:xfrm>
                </p:grpSpPr>
                <p:cxnSp>
                  <p:nvCxnSpPr>
                    <p:cNvPr id="80" name="Straight Connector 79"/>
                    <p:cNvCxnSpPr/>
                    <p:nvPr/>
                  </p:nvCxnSpPr>
                  <p:spPr>
                    <a:xfrm>
                      <a:off x="1642404" y="1143000"/>
                      <a:ext cx="33722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811015" y="1143000"/>
                      <a:ext cx="143582" cy="2171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V="1">
                      <a:off x="1706514" y="793379"/>
                      <a:ext cx="248083" cy="34962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92" name="Straight Connector 91"/>
                  <p:cNvCxnSpPr/>
                  <p:nvPr/>
                </p:nvCxnSpPr>
                <p:spPr>
                  <a:xfrm>
                    <a:off x="1642404" y="1136200"/>
                    <a:ext cx="312193" cy="38356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flipV="1">
                    <a:off x="1798500" y="968190"/>
                    <a:ext cx="181126" cy="5691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6" name="Group 100"/>
                <p:cNvGrpSpPr/>
                <p:nvPr/>
              </p:nvGrpSpPr>
              <p:grpSpPr>
                <a:xfrm flipH="1">
                  <a:off x="8382775" y="867309"/>
                  <a:ext cx="337222" cy="726390"/>
                  <a:chOff x="1642404" y="793379"/>
                  <a:chExt cx="337222" cy="726390"/>
                </a:xfrm>
              </p:grpSpPr>
              <p:grpSp>
                <p:nvGrpSpPr>
                  <p:cNvPr id="58" name="Group 101"/>
                  <p:cNvGrpSpPr/>
                  <p:nvPr/>
                </p:nvGrpSpPr>
                <p:grpSpPr>
                  <a:xfrm>
                    <a:off x="1642404" y="793379"/>
                    <a:ext cx="337222" cy="566721"/>
                    <a:chOff x="1642404" y="793379"/>
                    <a:chExt cx="337222" cy="566721"/>
                  </a:xfrm>
                </p:grpSpPr>
                <p:cxnSp>
                  <p:nvCxnSpPr>
                    <p:cNvPr id="105" name="Straight Connector 104"/>
                    <p:cNvCxnSpPr/>
                    <p:nvPr/>
                  </p:nvCxnSpPr>
                  <p:spPr>
                    <a:xfrm>
                      <a:off x="1642404" y="1143000"/>
                      <a:ext cx="33722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1811015" y="1143000"/>
                      <a:ext cx="143582" cy="2171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flipV="1">
                      <a:off x="1706514" y="793379"/>
                      <a:ext cx="248083" cy="34962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103" name="Straight Connector 102"/>
                  <p:cNvCxnSpPr/>
                  <p:nvPr/>
                </p:nvCxnSpPr>
                <p:spPr>
                  <a:xfrm>
                    <a:off x="1642404" y="1136200"/>
                    <a:ext cx="312193" cy="38356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V="1">
                    <a:off x="1798500" y="968190"/>
                    <a:ext cx="181126" cy="5691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00" name="Freeform 99"/>
                <p:cNvSpPr/>
                <p:nvPr/>
              </p:nvSpPr>
              <p:spPr>
                <a:xfrm>
                  <a:off x="7898209" y="1027916"/>
                  <a:ext cx="464234" cy="28135"/>
                </a:xfrm>
                <a:custGeom>
                  <a:avLst/>
                  <a:gdLst>
                    <a:gd name="connsiteX0" fmla="*/ 0 w 464234"/>
                    <a:gd name="connsiteY0" fmla="*/ 14068 h 28135"/>
                    <a:gd name="connsiteX1" fmla="*/ 70339 w 464234"/>
                    <a:gd name="connsiteY1" fmla="*/ 0 h 28135"/>
                    <a:gd name="connsiteX2" fmla="*/ 239151 w 464234"/>
                    <a:gd name="connsiteY2" fmla="*/ 28135 h 28135"/>
                    <a:gd name="connsiteX3" fmla="*/ 464234 w 464234"/>
                    <a:gd name="connsiteY3" fmla="*/ 14068 h 28135"/>
                  </a:gdLst>
                  <a:ahLst/>
                  <a:cxnLst>
                    <a:cxn ang="0">
                      <a:pos x="connsiteX0" y="connsiteY0"/>
                    </a:cxn>
                    <a:cxn ang="0">
                      <a:pos x="connsiteX1" y="connsiteY1"/>
                    </a:cxn>
                    <a:cxn ang="0">
                      <a:pos x="connsiteX2" y="connsiteY2"/>
                    </a:cxn>
                    <a:cxn ang="0">
                      <a:pos x="connsiteX3" y="connsiteY3"/>
                    </a:cxn>
                  </a:cxnLst>
                  <a:rect l="l" t="t" r="r" b="b"/>
                  <a:pathLst>
                    <a:path w="464234" h="28135">
                      <a:moveTo>
                        <a:pt x="0" y="14068"/>
                      </a:moveTo>
                      <a:cubicBezTo>
                        <a:pt x="23446" y="9379"/>
                        <a:pt x="46428" y="0"/>
                        <a:pt x="70339" y="0"/>
                      </a:cubicBezTo>
                      <a:cubicBezTo>
                        <a:pt x="136197" y="0"/>
                        <a:pt x="179889" y="13320"/>
                        <a:pt x="239151" y="28135"/>
                      </a:cubicBezTo>
                      <a:lnTo>
                        <a:pt x="464234" y="14068"/>
                      </a:lnTo>
                    </a:path>
                  </a:pathLst>
                </a:custGeom>
                <a:noFill/>
                <a:ln w="95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prstClr val="white"/>
                    </a:solidFill>
                  </a:endParaRPr>
                </a:p>
              </p:txBody>
            </p:sp>
            <p:sp>
              <p:nvSpPr>
                <p:cNvPr id="110" name="Freeform 109"/>
                <p:cNvSpPr/>
                <p:nvPr/>
              </p:nvSpPr>
              <p:spPr>
                <a:xfrm>
                  <a:off x="7895865" y="1569526"/>
                  <a:ext cx="464234" cy="28135"/>
                </a:xfrm>
                <a:custGeom>
                  <a:avLst/>
                  <a:gdLst>
                    <a:gd name="connsiteX0" fmla="*/ 0 w 464234"/>
                    <a:gd name="connsiteY0" fmla="*/ 14068 h 28135"/>
                    <a:gd name="connsiteX1" fmla="*/ 70339 w 464234"/>
                    <a:gd name="connsiteY1" fmla="*/ 0 h 28135"/>
                    <a:gd name="connsiteX2" fmla="*/ 239151 w 464234"/>
                    <a:gd name="connsiteY2" fmla="*/ 28135 h 28135"/>
                    <a:gd name="connsiteX3" fmla="*/ 464234 w 464234"/>
                    <a:gd name="connsiteY3" fmla="*/ 14068 h 28135"/>
                  </a:gdLst>
                  <a:ahLst/>
                  <a:cxnLst>
                    <a:cxn ang="0">
                      <a:pos x="connsiteX0" y="connsiteY0"/>
                    </a:cxn>
                    <a:cxn ang="0">
                      <a:pos x="connsiteX1" y="connsiteY1"/>
                    </a:cxn>
                    <a:cxn ang="0">
                      <a:pos x="connsiteX2" y="connsiteY2"/>
                    </a:cxn>
                    <a:cxn ang="0">
                      <a:pos x="connsiteX3" y="connsiteY3"/>
                    </a:cxn>
                  </a:cxnLst>
                  <a:rect l="l" t="t" r="r" b="b"/>
                  <a:pathLst>
                    <a:path w="464234" h="28135">
                      <a:moveTo>
                        <a:pt x="0" y="14068"/>
                      </a:moveTo>
                      <a:cubicBezTo>
                        <a:pt x="23446" y="9379"/>
                        <a:pt x="46428" y="0"/>
                        <a:pt x="70339" y="0"/>
                      </a:cubicBezTo>
                      <a:cubicBezTo>
                        <a:pt x="136197" y="0"/>
                        <a:pt x="179889" y="13320"/>
                        <a:pt x="239151" y="28135"/>
                      </a:cubicBezTo>
                      <a:lnTo>
                        <a:pt x="464234" y="14068"/>
                      </a:lnTo>
                    </a:path>
                  </a:pathLst>
                </a:custGeom>
                <a:noFill/>
                <a:ln w="95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prstClr val="white"/>
                    </a:solidFill>
                  </a:endParaRPr>
                </a:p>
              </p:txBody>
            </p:sp>
            <p:sp>
              <p:nvSpPr>
                <p:cNvPr id="111" name="Freeform 110"/>
                <p:cNvSpPr/>
                <p:nvPr/>
              </p:nvSpPr>
              <p:spPr>
                <a:xfrm>
                  <a:off x="7901725" y="1380781"/>
                  <a:ext cx="464234" cy="28135"/>
                </a:xfrm>
                <a:custGeom>
                  <a:avLst/>
                  <a:gdLst>
                    <a:gd name="connsiteX0" fmla="*/ 0 w 464234"/>
                    <a:gd name="connsiteY0" fmla="*/ 14068 h 28135"/>
                    <a:gd name="connsiteX1" fmla="*/ 70339 w 464234"/>
                    <a:gd name="connsiteY1" fmla="*/ 0 h 28135"/>
                    <a:gd name="connsiteX2" fmla="*/ 239151 w 464234"/>
                    <a:gd name="connsiteY2" fmla="*/ 28135 h 28135"/>
                    <a:gd name="connsiteX3" fmla="*/ 464234 w 464234"/>
                    <a:gd name="connsiteY3" fmla="*/ 14068 h 28135"/>
                  </a:gdLst>
                  <a:ahLst/>
                  <a:cxnLst>
                    <a:cxn ang="0">
                      <a:pos x="connsiteX0" y="connsiteY0"/>
                    </a:cxn>
                    <a:cxn ang="0">
                      <a:pos x="connsiteX1" y="connsiteY1"/>
                    </a:cxn>
                    <a:cxn ang="0">
                      <a:pos x="connsiteX2" y="connsiteY2"/>
                    </a:cxn>
                    <a:cxn ang="0">
                      <a:pos x="connsiteX3" y="connsiteY3"/>
                    </a:cxn>
                  </a:cxnLst>
                  <a:rect l="l" t="t" r="r" b="b"/>
                  <a:pathLst>
                    <a:path w="464234" h="28135">
                      <a:moveTo>
                        <a:pt x="0" y="14068"/>
                      </a:moveTo>
                      <a:cubicBezTo>
                        <a:pt x="23446" y="9379"/>
                        <a:pt x="46428" y="0"/>
                        <a:pt x="70339" y="0"/>
                      </a:cubicBezTo>
                      <a:cubicBezTo>
                        <a:pt x="136197" y="0"/>
                        <a:pt x="179889" y="13320"/>
                        <a:pt x="239151" y="28135"/>
                      </a:cubicBezTo>
                      <a:lnTo>
                        <a:pt x="464234" y="14068"/>
                      </a:lnTo>
                    </a:path>
                  </a:pathLst>
                </a:custGeom>
                <a:noFill/>
                <a:ln w="95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prstClr val="white"/>
                    </a:solidFill>
                  </a:endParaRPr>
                </a:p>
              </p:txBody>
            </p:sp>
            <p:cxnSp>
              <p:nvCxnSpPr>
                <p:cNvPr id="109" name="Straight Connector 108"/>
                <p:cNvCxnSpPr/>
                <p:nvPr/>
              </p:nvCxnSpPr>
              <p:spPr>
                <a:xfrm>
                  <a:off x="8732121" y="1207513"/>
                  <a:ext cx="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8629729" y="1214313"/>
                  <a:ext cx="13327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7494937" y="1214313"/>
                  <a:ext cx="13327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115" name="Straight Arrow Connector 114"/>
              <p:cNvCxnSpPr/>
              <p:nvPr/>
            </p:nvCxnSpPr>
            <p:spPr>
              <a:xfrm>
                <a:off x="7225470" y="1899956"/>
                <a:ext cx="809565" cy="66604"/>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0" name="Straight Arrow Connector 159"/>
              <p:cNvCxnSpPr/>
              <p:nvPr/>
            </p:nvCxnSpPr>
            <p:spPr>
              <a:xfrm>
                <a:off x="7204618" y="1886893"/>
                <a:ext cx="504132" cy="739617"/>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3" name="TextBox 122"/>
              <p:cNvSpPr txBox="1"/>
              <p:nvPr/>
            </p:nvSpPr>
            <p:spPr>
              <a:xfrm>
                <a:off x="6519515" y="3242846"/>
                <a:ext cx="1803699" cy="338554"/>
              </a:xfrm>
              <a:prstGeom prst="rect">
                <a:avLst/>
              </a:prstGeom>
              <a:noFill/>
            </p:spPr>
            <p:txBody>
              <a:bodyPr wrap="none" rtlCol="0">
                <a:spAutoFit/>
              </a:bodyPr>
              <a:lstStyle/>
              <a:p>
                <a:r>
                  <a:rPr lang="en-US" sz="1600" b="1" dirty="0">
                    <a:solidFill>
                      <a:prstClr val="black"/>
                    </a:solidFill>
                  </a:rPr>
                  <a:t>collaterogenesis</a:t>
                </a:r>
              </a:p>
            </p:txBody>
          </p:sp>
        </p:grpSp>
        <p:cxnSp>
          <p:nvCxnSpPr>
            <p:cNvPr id="209" name="Straight Arrow Connector 208"/>
            <p:cNvCxnSpPr/>
            <p:nvPr/>
          </p:nvCxnSpPr>
          <p:spPr>
            <a:xfrm flipH="1">
              <a:off x="2362200" y="2640874"/>
              <a:ext cx="442057"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0" name="Freeform 209"/>
            <p:cNvSpPr/>
            <p:nvPr/>
          </p:nvSpPr>
          <p:spPr>
            <a:xfrm rot="21586264">
              <a:off x="1129752" y="1868699"/>
              <a:ext cx="569321" cy="187564"/>
            </a:xfrm>
            <a:custGeom>
              <a:avLst/>
              <a:gdLst>
                <a:gd name="connsiteX0" fmla="*/ 0 w 901337"/>
                <a:gd name="connsiteY0" fmla="*/ 16271 h 316716"/>
                <a:gd name="connsiteX1" fmla="*/ 65314 w 901337"/>
                <a:gd name="connsiteY1" fmla="*/ 3208 h 316716"/>
                <a:gd name="connsiteX2" fmla="*/ 130629 w 901337"/>
                <a:gd name="connsiteY2" fmla="*/ 120773 h 316716"/>
                <a:gd name="connsiteX3" fmla="*/ 182880 w 901337"/>
                <a:gd name="connsiteY3" fmla="*/ 68522 h 316716"/>
                <a:gd name="connsiteX4" fmla="*/ 222069 w 901337"/>
                <a:gd name="connsiteY4" fmla="*/ 42396 h 316716"/>
                <a:gd name="connsiteX5" fmla="*/ 248194 w 901337"/>
                <a:gd name="connsiteY5" fmla="*/ 120773 h 316716"/>
                <a:gd name="connsiteX6" fmla="*/ 261257 w 901337"/>
                <a:gd name="connsiteY6" fmla="*/ 159962 h 316716"/>
                <a:gd name="connsiteX7" fmla="*/ 300446 w 901337"/>
                <a:gd name="connsiteY7" fmla="*/ 173025 h 316716"/>
                <a:gd name="connsiteX8" fmla="*/ 326571 w 901337"/>
                <a:gd name="connsiteY8" fmla="*/ 133836 h 316716"/>
                <a:gd name="connsiteX9" fmla="*/ 339634 w 901337"/>
                <a:gd name="connsiteY9" fmla="*/ 94648 h 316716"/>
                <a:gd name="connsiteX10" fmla="*/ 391886 w 901337"/>
                <a:gd name="connsiteY10" fmla="*/ 107711 h 316716"/>
                <a:gd name="connsiteX11" fmla="*/ 418011 w 901337"/>
                <a:gd name="connsiteY11" fmla="*/ 186088 h 316716"/>
                <a:gd name="connsiteX12" fmla="*/ 431074 w 901337"/>
                <a:gd name="connsiteY12" fmla="*/ 225276 h 316716"/>
                <a:gd name="connsiteX13" fmla="*/ 470263 w 901337"/>
                <a:gd name="connsiteY13" fmla="*/ 238339 h 316716"/>
                <a:gd name="connsiteX14" fmla="*/ 522514 w 901337"/>
                <a:gd name="connsiteY14" fmla="*/ 225276 h 316716"/>
                <a:gd name="connsiteX15" fmla="*/ 561703 w 901337"/>
                <a:gd name="connsiteY15" fmla="*/ 146899 h 316716"/>
                <a:gd name="connsiteX16" fmla="*/ 600891 w 901337"/>
                <a:gd name="connsiteY16" fmla="*/ 159962 h 316716"/>
                <a:gd name="connsiteX17" fmla="*/ 613954 w 901337"/>
                <a:gd name="connsiteY17" fmla="*/ 199151 h 316716"/>
                <a:gd name="connsiteX18" fmla="*/ 679269 w 901337"/>
                <a:gd name="connsiteY18" fmla="*/ 264465 h 316716"/>
                <a:gd name="connsiteX19" fmla="*/ 731520 w 901337"/>
                <a:gd name="connsiteY19" fmla="*/ 251402 h 316716"/>
                <a:gd name="connsiteX20" fmla="*/ 744583 w 901337"/>
                <a:gd name="connsiteY20" fmla="*/ 212213 h 316716"/>
                <a:gd name="connsiteX21" fmla="*/ 783771 w 901337"/>
                <a:gd name="connsiteY21" fmla="*/ 199151 h 316716"/>
                <a:gd name="connsiteX22" fmla="*/ 849086 w 901337"/>
                <a:gd name="connsiteY22" fmla="*/ 303653 h 316716"/>
                <a:gd name="connsiteX23" fmla="*/ 901337 w 901337"/>
                <a:gd name="connsiteY23" fmla="*/ 316716 h 316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01337" h="316716">
                  <a:moveTo>
                    <a:pt x="0" y="16271"/>
                  </a:moveTo>
                  <a:cubicBezTo>
                    <a:pt x="21771" y="11917"/>
                    <a:pt x="45905" y="-7574"/>
                    <a:pt x="65314" y="3208"/>
                  </a:cubicBezTo>
                  <a:cubicBezTo>
                    <a:pt x="102064" y="23625"/>
                    <a:pt x="117784" y="82238"/>
                    <a:pt x="130629" y="120773"/>
                  </a:cubicBezTo>
                  <a:cubicBezTo>
                    <a:pt x="216129" y="92274"/>
                    <a:pt x="132212" y="131857"/>
                    <a:pt x="182880" y="68522"/>
                  </a:cubicBezTo>
                  <a:cubicBezTo>
                    <a:pt x="192688" y="56263"/>
                    <a:pt x="209006" y="51105"/>
                    <a:pt x="222069" y="42396"/>
                  </a:cubicBezTo>
                  <a:lnTo>
                    <a:pt x="248194" y="120773"/>
                  </a:lnTo>
                  <a:cubicBezTo>
                    <a:pt x="252548" y="133836"/>
                    <a:pt x="248194" y="155608"/>
                    <a:pt x="261257" y="159962"/>
                  </a:cubicBezTo>
                  <a:lnTo>
                    <a:pt x="300446" y="173025"/>
                  </a:lnTo>
                  <a:cubicBezTo>
                    <a:pt x="309154" y="159962"/>
                    <a:pt x="319550" y="147878"/>
                    <a:pt x="326571" y="133836"/>
                  </a:cubicBezTo>
                  <a:cubicBezTo>
                    <a:pt x="332729" y="121520"/>
                    <a:pt x="326849" y="99762"/>
                    <a:pt x="339634" y="94648"/>
                  </a:cubicBezTo>
                  <a:cubicBezTo>
                    <a:pt x="356303" y="87981"/>
                    <a:pt x="374469" y="103357"/>
                    <a:pt x="391886" y="107711"/>
                  </a:cubicBezTo>
                  <a:lnTo>
                    <a:pt x="418011" y="186088"/>
                  </a:lnTo>
                  <a:cubicBezTo>
                    <a:pt x="422365" y="199151"/>
                    <a:pt x="418011" y="220922"/>
                    <a:pt x="431074" y="225276"/>
                  </a:cubicBezTo>
                  <a:lnTo>
                    <a:pt x="470263" y="238339"/>
                  </a:lnTo>
                  <a:cubicBezTo>
                    <a:pt x="487680" y="233985"/>
                    <a:pt x="507576" y="235235"/>
                    <a:pt x="522514" y="225276"/>
                  </a:cubicBezTo>
                  <a:cubicBezTo>
                    <a:pt x="544220" y="210805"/>
                    <a:pt x="554251" y="169254"/>
                    <a:pt x="561703" y="146899"/>
                  </a:cubicBezTo>
                  <a:cubicBezTo>
                    <a:pt x="574766" y="151253"/>
                    <a:pt x="591155" y="150226"/>
                    <a:pt x="600891" y="159962"/>
                  </a:cubicBezTo>
                  <a:cubicBezTo>
                    <a:pt x="610627" y="169699"/>
                    <a:pt x="607796" y="186835"/>
                    <a:pt x="613954" y="199151"/>
                  </a:cubicBezTo>
                  <a:cubicBezTo>
                    <a:pt x="635725" y="242693"/>
                    <a:pt x="640081" y="238340"/>
                    <a:pt x="679269" y="264465"/>
                  </a:cubicBezTo>
                  <a:cubicBezTo>
                    <a:pt x="696686" y="260111"/>
                    <a:pt x="717501" y="262617"/>
                    <a:pt x="731520" y="251402"/>
                  </a:cubicBezTo>
                  <a:cubicBezTo>
                    <a:pt x="742272" y="242800"/>
                    <a:pt x="734846" y="221950"/>
                    <a:pt x="744583" y="212213"/>
                  </a:cubicBezTo>
                  <a:cubicBezTo>
                    <a:pt x="754319" y="202477"/>
                    <a:pt x="770708" y="203505"/>
                    <a:pt x="783771" y="199151"/>
                  </a:cubicBezTo>
                  <a:cubicBezTo>
                    <a:pt x="814862" y="292422"/>
                    <a:pt x="786983" y="262253"/>
                    <a:pt x="849086" y="303653"/>
                  </a:cubicBezTo>
                  <a:cubicBezTo>
                    <a:pt x="897511" y="287512"/>
                    <a:pt x="882116" y="278276"/>
                    <a:pt x="901337" y="316716"/>
                  </a:cubicBezTo>
                </a:path>
              </a:pathLst>
            </a:custGeom>
            <a:solidFill>
              <a:srgbClr val="FF5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ndParaRPr>
            </a:p>
          </p:txBody>
        </p:sp>
        <p:cxnSp>
          <p:nvCxnSpPr>
            <p:cNvPr id="214" name="Straight Arrow Connector 213"/>
            <p:cNvCxnSpPr/>
            <p:nvPr/>
          </p:nvCxnSpPr>
          <p:spPr>
            <a:xfrm>
              <a:off x="1202689" y="1810400"/>
              <a:ext cx="214256" cy="54137"/>
            </a:xfrm>
            <a:prstGeom prst="straightConnector1">
              <a:avLst/>
            </a:prstGeom>
            <a:ln w="31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5" name="Straight Arrow Connector 214"/>
            <p:cNvCxnSpPr/>
            <p:nvPr/>
          </p:nvCxnSpPr>
          <p:spPr>
            <a:xfrm flipH="1" flipV="1">
              <a:off x="1414332" y="1871805"/>
              <a:ext cx="226587" cy="67770"/>
            </a:xfrm>
            <a:prstGeom prst="straightConnector1">
              <a:avLst/>
            </a:prstGeom>
            <a:ln w="31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60" name="Group 10"/>
          <p:cNvGrpSpPr/>
          <p:nvPr/>
        </p:nvGrpSpPr>
        <p:grpSpPr>
          <a:xfrm>
            <a:off x="2359831" y="2388972"/>
            <a:ext cx="5031569" cy="1415753"/>
            <a:chOff x="2359831" y="2388972"/>
            <a:chExt cx="5031569" cy="1415753"/>
          </a:xfrm>
        </p:grpSpPr>
        <p:cxnSp>
          <p:nvCxnSpPr>
            <p:cNvPr id="9" name="Straight Arrow Connector 8"/>
            <p:cNvCxnSpPr/>
            <p:nvPr/>
          </p:nvCxnSpPr>
          <p:spPr>
            <a:xfrm>
              <a:off x="2359831" y="3315041"/>
              <a:ext cx="1062986" cy="48968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4" name="TextBox 153"/>
            <p:cNvSpPr txBox="1"/>
            <p:nvPr/>
          </p:nvSpPr>
          <p:spPr>
            <a:xfrm rot="1485248">
              <a:off x="2497681" y="3048907"/>
              <a:ext cx="1407758" cy="523220"/>
            </a:xfrm>
            <a:prstGeom prst="rect">
              <a:avLst/>
            </a:prstGeom>
            <a:solidFill>
              <a:schemeClr val="bg1"/>
            </a:solidFill>
          </p:spPr>
          <p:txBody>
            <a:bodyPr wrap="none" rtlCol="0">
              <a:spAutoFit/>
            </a:bodyPr>
            <a:lstStyle/>
            <a:p>
              <a:r>
                <a:rPr lang="en-US" sz="1400" b="1" dirty="0">
                  <a:solidFill>
                    <a:srgbClr val="FF0000"/>
                  </a:solidFill>
                </a:rPr>
                <a:t>e</a:t>
              </a:r>
              <a:r>
                <a:rPr lang="en-US" sz="1400" b="1" dirty="0" smtClean="0">
                  <a:solidFill>
                    <a:srgbClr val="FF0000"/>
                  </a:solidFill>
                </a:rPr>
                <a:t>nvironmental</a:t>
              </a:r>
            </a:p>
            <a:p>
              <a:r>
                <a:rPr lang="en-US" sz="1400" b="1" dirty="0" smtClean="0">
                  <a:solidFill>
                    <a:srgbClr val="FF0000"/>
                  </a:solidFill>
                </a:rPr>
                <a:t>factors</a:t>
              </a:r>
              <a:endParaRPr lang="en-US" sz="1400" b="1" dirty="0">
                <a:solidFill>
                  <a:srgbClr val="FF0000"/>
                </a:solidFill>
              </a:endParaRPr>
            </a:p>
          </p:txBody>
        </p:sp>
        <p:sp>
          <p:nvSpPr>
            <p:cNvPr id="357" name="TextBox 356"/>
            <p:cNvSpPr txBox="1"/>
            <p:nvPr/>
          </p:nvSpPr>
          <p:spPr>
            <a:xfrm>
              <a:off x="6581563" y="2388972"/>
              <a:ext cx="809837" cy="523220"/>
            </a:xfrm>
            <a:prstGeom prst="rect">
              <a:avLst/>
            </a:prstGeom>
            <a:noFill/>
          </p:spPr>
          <p:txBody>
            <a:bodyPr wrap="none" rtlCol="0">
              <a:spAutoFit/>
            </a:bodyPr>
            <a:lstStyle/>
            <a:p>
              <a:r>
                <a:rPr lang="en-US" sz="1400" b="1" dirty="0" smtClean="0">
                  <a:solidFill>
                    <a:srgbClr val="FF0000"/>
                  </a:solidFill>
                </a:rPr>
                <a:t>genetic</a:t>
              </a:r>
            </a:p>
            <a:p>
              <a:r>
                <a:rPr lang="en-US" sz="1400" b="1" dirty="0" smtClean="0">
                  <a:solidFill>
                    <a:srgbClr val="FF0000"/>
                  </a:solidFill>
                </a:rPr>
                <a:t>factors</a:t>
              </a:r>
              <a:endParaRPr lang="en-US" sz="1400" b="1" dirty="0">
                <a:solidFill>
                  <a:srgbClr val="FF0000"/>
                </a:solidFill>
              </a:endParaRPr>
            </a:p>
          </p:txBody>
        </p:sp>
      </p:grpSp>
      <p:sp>
        <p:nvSpPr>
          <p:cNvPr id="12" name="TextBox 11"/>
          <p:cNvSpPr txBox="1"/>
          <p:nvPr/>
        </p:nvSpPr>
        <p:spPr>
          <a:xfrm>
            <a:off x="6858000" y="6400800"/>
            <a:ext cx="1479893" cy="246221"/>
          </a:xfrm>
          <a:prstGeom prst="rect">
            <a:avLst/>
          </a:prstGeom>
          <a:noFill/>
        </p:spPr>
        <p:txBody>
          <a:bodyPr wrap="none" rtlCol="0">
            <a:spAutoFit/>
          </a:bodyPr>
          <a:lstStyle/>
          <a:p>
            <a:r>
              <a:rPr lang="en-US" dirty="0" smtClean="0">
                <a:solidFill>
                  <a:prstClr val="black"/>
                </a:solidFill>
              </a:rPr>
              <a:t>Faber et al ATVB 2014</a:t>
            </a:r>
            <a:endParaRPr lang="en-US" dirty="0">
              <a:solidFill>
                <a:prstClr val="black"/>
              </a:solidFill>
            </a:endParaRPr>
          </a:p>
        </p:txBody>
      </p:sp>
      <p:sp>
        <p:nvSpPr>
          <p:cNvPr id="2" name="TextBox 1"/>
          <p:cNvSpPr txBox="1"/>
          <p:nvPr/>
        </p:nvSpPr>
        <p:spPr>
          <a:xfrm>
            <a:off x="3506802" y="3541776"/>
            <a:ext cx="1992853" cy="646331"/>
          </a:xfrm>
          <a:prstGeom prst="rect">
            <a:avLst/>
          </a:prstGeom>
          <a:solidFill>
            <a:schemeClr val="bg1"/>
          </a:solidFill>
        </p:spPr>
        <p:txBody>
          <a:bodyPr wrap="none" rtlCol="0">
            <a:spAutoFit/>
          </a:bodyPr>
          <a:lstStyle/>
          <a:p>
            <a:r>
              <a:rPr lang="en-US" sz="1800" b="1" dirty="0" smtClean="0"/>
              <a:t>native  collateral</a:t>
            </a:r>
          </a:p>
          <a:p>
            <a:r>
              <a:rPr lang="en-US" sz="1800" b="1" dirty="0" smtClean="0"/>
              <a:t>circulation</a:t>
            </a:r>
            <a:endParaRPr lang="en-US" sz="1800" b="1" dirty="0"/>
          </a:p>
        </p:txBody>
      </p:sp>
      <p:sp>
        <p:nvSpPr>
          <p:cNvPr id="14" name="TextBox 13"/>
          <p:cNvSpPr txBox="1"/>
          <p:nvPr/>
        </p:nvSpPr>
        <p:spPr>
          <a:xfrm>
            <a:off x="2832024" y="76200"/>
            <a:ext cx="3410485" cy="584775"/>
          </a:xfrm>
          <a:prstGeom prst="rect">
            <a:avLst/>
          </a:prstGeom>
          <a:noFill/>
        </p:spPr>
        <p:txBody>
          <a:bodyPr wrap="none" rtlCol="0">
            <a:spAutoFit/>
          </a:bodyPr>
          <a:lstStyle/>
          <a:p>
            <a:r>
              <a:rPr lang="en-US" sz="3200" dirty="0" smtClean="0"/>
              <a:t>Faber lab’s focus:</a:t>
            </a:r>
            <a:endParaRPr lang="en-US" sz="3200" dirty="0"/>
          </a:p>
        </p:txBody>
      </p:sp>
    </p:spTree>
    <p:extLst>
      <p:ext uri="{BB962C8B-B14F-4D97-AF65-F5344CB8AC3E}">
        <p14:creationId xmlns:mc="http://schemas.openxmlformats.org/markup-compatibility/2006" xmlns:mv="urn:schemas-microsoft-com:mac:vml" xmlns:p14="http://schemas.microsoft.com/office/powerpoint/2010/main" xmlns="" val="9546379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88947" y="3583169"/>
            <a:ext cx="1752600" cy="68403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a:solidFill>
                <a:prstClr val="white"/>
              </a:solidFill>
            </a:endParaRPr>
          </a:p>
        </p:txBody>
      </p:sp>
      <p:sp>
        <p:nvSpPr>
          <p:cNvPr id="9" name="Rectangle 8"/>
          <p:cNvSpPr/>
          <p:nvPr/>
        </p:nvSpPr>
        <p:spPr>
          <a:xfrm>
            <a:off x="1889147" y="3609201"/>
            <a:ext cx="7295194" cy="642258"/>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en-US">
              <a:solidFill>
                <a:prstClr val="white"/>
              </a:solidFill>
            </a:endParaRPr>
          </a:p>
        </p:txBody>
      </p:sp>
      <p:sp>
        <p:nvSpPr>
          <p:cNvPr id="48" name="Text Box 18"/>
          <p:cNvSpPr txBox="1">
            <a:spLocks noChangeArrowheads="1"/>
          </p:cNvSpPr>
          <p:nvPr/>
        </p:nvSpPr>
        <p:spPr bwMode="auto">
          <a:xfrm>
            <a:off x="-10466" y="395304"/>
            <a:ext cx="9164688" cy="584775"/>
          </a:xfrm>
          <a:prstGeom prst="rect">
            <a:avLst/>
          </a:prstGeom>
          <a:solidFill>
            <a:srgbClr val="DDDDDD"/>
          </a:solidFill>
          <a:ln w="9525" algn="ctr">
            <a:solidFill>
              <a:srgbClr val="000000"/>
            </a:solidFill>
            <a:miter lim="800000"/>
            <a:headEnd/>
            <a:tailEnd/>
          </a:ln>
          <a:effectLst/>
          <a:extLst/>
        </p:spPr>
        <p:txBody>
          <a:bodyPr wrap="none">
            <a:spAutoFit/>
          </a:bodyPr>
          <a:lstStyle/>
          <a:p>
            <a:pPr>
              <a:defRPr/>
            </a:pPr>
            <a:r>
              <a:rPr lang="en-US" sz="3200" dirty="0" smtClean="0">
                <a:solidFill>
                  <a:srgbClr val="000000"/>
                </a:solidFill>
                <a:effectLst>
                  <a:outerShdw blurRad="38100" dist="38100" dir="2700000" algn="tl">
                    <a:srgbClr val="FFFFFF"/>
                  </a:outerShdw>
                </a:effectLst>
              </a:rPr>
              <a:t>C</a:t>
            </a:r>
            <a:r>
              <a:rPr lang="en-US" sz="3200" b="1" dirty="0" smtClean="0">
                <a:solidFill>
                  <a:srgbClr val="000000"/>
                </a:solidFill>
                <a:effectLst>
                  <a:outerShdw blurRad="38100" dist="38100" dir="2700000" algn="tl">
                    <a:srgbClr val="FFFFFF"/>
                  </a:outerShdw>
                </a:effectLst>
              </a:rPr>
              <a:t>andidate genes in </a:t>
            </a:r>
            <a:r>
              <a:rPr lang="en-US" sz="3200" b="1" i="1" dirty="0" smtClean="0">
                <a:solidFill>
                  <a:srgbClr val="FF0000"/>
                </a:solidFill>
              </a:rPr>
              <a:t>Dce1 </a:t>
            </a:r>
            <a:r>
              <a:rPr lang="en-US" sz="3200" b="1" dirty="0" smtClean="0">
                <a:sym typeface="Wingdings" panose="05000000000000000000" pitchFamily="2" charset="2"/>
              </a:rPr>
              <a:t> 85% of variability</a:t>
            </a:r>
            <a:r>
              <a:rPr lang="en-US" sz="2000" b="1" dirty="0" smtClean="0">
                <a:solidFill>
                  <a:srgbClr val="FF0000"/>
                </a:solidFill>
              </a:rPr>
              <a:t> </a:t>
            </a:r>
            <a:endParaRPr lang="en-US" sz="1400" i="1" dirty="0">
              <a:solidFill>
                <a:srgbClr val="FF0000"/>
              </a:solidFill>
            </a:endParaRPr>
          </a:p>
        </p:txBody>
      </p:sp>
      <p:sp>
        <p:nvSpPr>
          <p:cNvPr id="23" name="TextBox 22"/>
          <p:cNvSpPr txBox="1"/>
          <p:nvPr/>
        </p:nvSpPr>
        <p:spPr>
          <a:xfrm>
            <a:off x="480427" y="1788092"/>
            <a:ext cx="3762983" cy="2646878"/>
          </a:xfrm>
          <a:prstGeom prst="rect">
            <a:avLst/>
          </a:prstGeom>
          <a:noFill/>
          <a:ln w="38100">
            <a:solidFill>
              <a:schemeClr val="tx1"/>
            </a:solidFill>
          </a:ln>
        </p:spPr>
        <p:txBody>
          <a:bodyPr wrap="square" rtlCol="0">
            <a:spAutoFit/>
          </a:bodyPr>
          <a:lstStyle/>
          <a:p>
            <a:pPr algn="l"/>
            <a:r>
              <a:rPr lang="en-US" sz="2000" b="1" dirty="0" smtClean="0">
                <a:solidFill>
                  <a:srgbClr val="002060"/>
                </a:solidFill>
                <a:latin typeface="Arial" pitchFamily="34" charset="0"/>
                <a:cs typeface="Arial" pitchFamily="34" charset="0"/>
              </a:rPr>
              <a:t>       </a:t>
            </a:r>
          </a:p>
          <a:p>
            <a:pPr algn="l"/>
            <a:r>
              <a:rPr lang="en-US" sz="2000" b="1" dirty="0" smtClean="0">
                <a:solidFill>
                  <a:srgbClr val="002060"/>
                </a:solidFill>
                <a:latin typeface="Arial" pitchFamily="34" charset="0"/>
                <a:cs typeface="Arial" pitchFamily="34" charset="0"/>
              </a:rPr>
              <a:t>   </a:t>
            </a:r>
            <a:r>
              <a:rPr lang="en-US" sz="2000" b="1" u="sng" dirty="0" smtClean="0">
                <a:solidFill>
                  <a:prstClr val="black"/>
                </a:solidFill>
                <a:latin typeface="Arial" pitchFamily="34" charset="0"/>
                <a:cs typeface="Arial" pitchFamily="34" charset="0"/>
              </a:rPr>
              <a:t>111 genetic elements</a:t>
            </a:r>
            <a:r>
              <a:rPr lang="en-US" sz="1400" u="sng" dirty="0" smtClean="0">
                <a:solidFill>
                  <a:prstClr val="black"/>
                </a:solidFill>
                <a:latin typeface="Arial" pitchFamily="34" charset="0"/>
                <a:cs typeface="Arial" pitchFamily="34" charset="0"/>
              </a:rPr>
              <a:t> (737 Kb)</a:t>
            </a:r>
            <a:r>
              <a:rPr lang="en-US" sz="1800" b="1" u="sng" dirty="0" smtClean="0">
                <a:solidFill>
                  <a:prstClr val="black"/>
                </a:solidFill>
                <a:latin typeface="Arial" pitchFamily="34" charset="0"/>
                <a:cs typeface="Arial" pitchFamily="34" charset="0"/>
              </a:rPr>
              <a:t>:</a:t>
            </a:r>
            <a:endParaRPr lang="en-US" sz="2800" b="1" u="sng" dirty="0" smtClean="0">
              <a:solidFill>
                <a:prstClr val="black"/>
              </a:solidFill>
              <a:latin typeface="Arial" pitchFamily="34" charset="0"/>
              <a:cs typeface="Arial" pitchFamily="34" charset="0"/>
            </a:endParaRPr>
          </a:p>
          <a:p>
            <a:pPr algn="l"/>
            <a:endParaRPr lang="en-US" sz="1400" b="1" u="sng" dirty="0" smtClean="0">
              <a:solidFill>
                <a:prstClr val="black"/>
              </a:solidFill>
              <a:latin typeface="Arial" pitchFamily="34" charset="0"/>
              <a:cs typeface="Arial" pitchFamily="34" charset="0"/>
            </a:endParaRPr>
          </a:p>
          <a:p>
            <a:pPr algn="l"/>
            <a:r>
              <a:rPr lang="en-US" sz="2000" dirty="0" smtClean="0">
                <a:solidFill>
                  <a:prstClr val="black"/>
                </a:solidFill>
                <a:latin typeface="Arial" pitchFamily="34" charset="0"/>
                <a:cs typeface="Arial" pitchFamily="34" charset="0"/>
              </a:rPr>
              <a:t>-   </a:t>
            </a:r>
            <a:r>
              <a:rPr lang="en-US" sz="2000" b="1" dirty="0" smtClean="0">
                <a:solidFill>
                  <a:srgbClr val="FF0000"/>
                </a:solidFill>
                <a:latin typeface="Arial" pitchFamily="34" charset="0"/>
                <a:cs typeface="Arial" pitchFamily="34" charset="0"/>
              </a:rPr>
              <a:t>28 protein-coding genes</a:t>
            </a:r>
          </a:p>
          <a:p>
            <a:pPr algn="l"/>
            <a:r>
              <a:rPr lang="en-US" sz="2000" dirty="0" smtClean="0">
                <a:solidFill>
                  <a:prstClr val="black"/>
                </a:solidFill>
                <a:latin typeface="Arial" pitchFamily="34" charset="0"/>
                <a:cs typeface="Arial" pitchFamily="34" charset="0"/>
              </a:rPr>
              <a:t>-   2 </a:t>
            </a:r>
            <a:r>
              <a:rPr lang="en-US" sz="2000" dirty="0" err="1" smtClean="0">
                <a:solidFill>
                  <a:prstClr val="black"/>
                </a:solidFill>
                <a:latin typeface="Arial" pitchFamily="34" charset="0"/>
                <a:cs typeface="Arial" pitchFamily="34" charset="0"/>
              </a:rPr>
              <a:t>miRtrons</a:t>
            </a:r>
            <a:r>
              <a:rPr lang="en-US" sz="2000" dirty="0" smtClean="0">
                <a:solidFill>
                  <a:prstClr val="black"/>
                </a:solidFill>
                <a:latin typeface="Arial" pitchFamily="34" charset="0"/>
                <a:cs typeface="Arial" pitchFamily="34" charset="0"/>
              </a:rPr>
              <a:t> </a:t>
            </a:r>
            <a:r>
              <a:rPr lang="en-US" dirty="0" smtClean="0">
                <a:solidFill>
                  <a:prstClr val="black"/>
                </a:solidFill>
                <a:latin typeface="Arial" pitchFamily="34" charset="0"/>
                <a:cs typeface="Arial" pitchFamily="34" charset="0"/>
              </a:rPr>
              <a:t>(miRNAs at intron splice junctions)</a:t>
            </a:r>
            <a:endParaRPr lang="en-US" sz="1200" dirty="0" smtClean="0">
              <a:solidFill>
                <a:prstClr val="black"/>
              </a:solidFill>
              <a:latin typeface="Arial" pitchFamily="34" charset="0"/>
              <a:cs typeface="Arial" pitchFamily="34" charset="0"/>
            </a:endParaRPr>
          </a:p>
          <a:p>
            <a:pPr algn="l"/>
            <a:r>
              <a:rPr lang="en-US" sz="2000" dirty="0" smtClean="0">
                <a:solidFill>
                  <a:prstClr val="black"/>
                </a:solidFill>
                <a:latin typeface="Arial" pitchFamily="34" charset="0"/>
                <a:cs typeface="Arial" pitchFamily="34" charset="0"/>
              </a:rPr>
              <a:t>-   52 long noncoding RNAs</a:t>
            </a:r>
          </a:p>
          <a:p>
            <a:pPr marL="342900" indent="-342900" algn="l">
              <a:buFontTx/>
              <a:buChar char="-"/>
            </a:pPr>
            <a:r>
              <a:rPr lang="en-US" sz="2000" dirty="0" smtClean="0">
                <a:solidFill>
                  <a:prstClr val="black"/>
                </a:solidFill>
                <a:latin typeface="Arial" pitchFamily="34" charset="0"/>
                <a:cs typeface="Arial" pitchFamily="34" charset="0"/>
              </a:rPr>
              <a:t>many consensus </a:t>
            </a:r>
            <a:r>
              <a:rPr lang="en-US" sz="2000" dirty="0" err="1" smtClean="0">
                <a:solidFill>
                  <a:prstClr val="black"/>
                </a:solidFill>
                <a:latin typeface="Arial" pitchFamily="34" charset="0"/>
                <a:cs typeface="Arial" pitchFamily="34" charset="0"/>
              </a:rPr>
              <a:t>reg</a:t>
            </a:r>
            <a:r>
              <a:rPr lang="en-US" sz="2000" dirty="0" smtClean="0">
                <a:solidFill>
                  <a:prstClr val="black"/>
                </a:solidFill>
                <a:latin typeface="Arial" pitchFamily="34" charset="0"/>
                <a:cs typeface="Arial" pitchFamily="34" charset="0"/>
              </a:rPr>
              <a:t> motifs</a:t>
            </a:r>
          </a:p>
          <a:p>
            <a:pPr marL="342900" indent="-342900" algn="l">
              <a:buFontTx/>
              <a:buChar char="-"/>
            </a:pPr>
            <a:r>
              <a:rPr lang="en-US" sz="1800" b="1" dirty="0">
                <a:solidFill>
                  <a:srgbClr val="FF0000"/>
                </a:solidFill>
                <a:latin typeface="Arial" pitchFamily="34" charset="0"/>
                <a:cs typeface="Arial" pitchFamily="34" charset="0"/>
              </a:rPr>
              <a:t>27 SNPs </a:t>
            </a:r>
            <a:r>
              <a:rPr lang="en-US" sz="1100" dirty="0">
                <a:solidFill>
                  <a:prstClr val="black"/>
                </a:solidFill>
                <a:latin typeface="Arial" pitchFamily="34" charset="0"/>
                <a:cs typeface="Arial" pitchFamily="34" charset="0"/>
              </a:rPr>
              <a:t>(</a:t>
            </a:r>
            <a:r>
              <a:rPr lang="en-US" sz="1100" dirty="0" smtClean="0">
                <a:solidFill>
                  <a:prstClr val="black"/>
                </a:solidFill>
                <a:latin typeface="Arial" pitchFamily="34" charset="0"/>
                <a:cs typeface="Arial" pitchFamily="34" charset="0"/>
              </a:rPr>
              <a:t>BC = AKR; </a:t>
            </a:r>
            <a:r>
              <a:rPr lang="en-US" sz="1100" dirty="0" smtClean="0">
                <a:solidFill>
                  <a:prstClr val="black"/>
                </a:solidFill>
                <a:latin typeface="Arial" pitchFamily="34" charset="0"/>
                <a:cs typeface="Arial" pitchFamily="34" charset="0"/>
                <a:sym typeface="Symbol"/>
              </a:rPr>
              <a:t> B6</a:t>
            </a:r>
            <a:r>
              <a:rPr lang="en-US" sz="1100" dirty="0">
                <a:solidFill>
                  <a:prstClr val="black"/>
                </a:solidFill>
                <a:latin typeface="Arial" pitchFamily="34" charset="0"/>
                <a:cs typeface="Arial" pitchFamily="34" charset="0"/>
                <a:sym typeface="Symbol"/>
              </a:rPr>
              <a:t>, </a:t>
            </a:r>
            <a:r>
              <a:rPr lang="en-US" sz="1100" dirty="0" err="1">
                <a:solidFill>
                  <a:prstClr val="black"/>
                </a:solidFill>
                <a:latin typeface="Arial" pitchFamily="34" charset="0"/>
                <a:cs typeface="Arial" pitchFamily="34" charset="0"/>
                <a:sym typeface="Symbol"/>
              </a:rPr>
              <a:t>etc</a:t>
            </a:r>
            <a:r>
              <a:rPr lang="en-US" sz="1100" dirty="0" smtClean="0">
                <a:solidFill>
                  <a:prstClr val="black"/>
                </a:solidFill>
                <a:latin typeface="Arial" pitchFamily="34" charset="0"/>
                <a:cs typeface="Arial" pitchFamily="34" charset="0"/>
                <a:sym typeface="Symbol"/>
              </a:rPr>
              <a:t>)</a:t>
            </a:r>
            <a:endParaRPr lang="en-US" sz="2000" dirty="0" smtClean="0">
              <a:solidFill>
                <a:prstClr val="black"/>
              </a:solidFill>
              <a:latin typeface="Arial" pitchFamily="34" charset="0"/>
              <a:cs typeface="Arial" pitchFamily="34" charset="0"/>
            </a:endParaRPr>
          </a:p>
          <a:p>
            <a:pPr algn="l"/>
            <a:endParaRPr lang="en-US" sz="800" dirty="0" smtClean="0">
              <a:solidFill>
                <a:prstClr val="black"/>
              </a:solidFill>
              <a:latin typeface="Arial" pitchFamily="34" charset="0"/>
              <a:cs typeface="Arial" pitchFamily="34" charset="0"/>
            </a:endParaRPr>
          </a:p>
        </p:txBody>
      </p:sp>
      <p:sp>
        <p:nvSpPr>
          <p:cNvPr id="32" name="Rectangle 31"/>
          <p:cNvSpPr/>
          <p:nvPr/>
        </p:nvSpPr>
        <p:spPr>
          <a:xfrm>
            <a:off x="449357" y="1703294"/>
            <a:ext cx="3844167" cy="2805953"/>
          </a:xfrm>
          <a:prstGeom prst="rect">
            <a:avLst/>
          </a:prstGeom>
          <a:noFill/>
          <a:ln w="57150">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a:solidFill>
                <a:prstClr val="white"/>
              </a:solidFill>
            </a:endParaRPr>
          </a:p>
        </p:txBody>
      </p:sp>
      <p:cxnSp>
        <p:nvCxnSpPr>
          <p:cNvPr id="4" name="Straight Arrow Connector 3"/>
          <p:cNvCxnSpPr/>
          <p:nvPr/>
        </p:nvCxnSpPr>
        <p:spPr>
          <a:xfrm>
            <a:off x="3955146" y="2898826"/>
            <a:ext cx="617211" cy="0"/>
          </a:xfrm>
          <a:prstGeom prst="straightConnector1">
            <a:avLst/>
          </a:prstGeom>
          <a:ln w="381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20308" y="4814710"/>
            <a:ext cx="8343631" cy="1569660"/>
          </a:xfrm>
          <a:prstGeom prst="rect">
            <a:avLst/>
          </a:prstGeom>
          <a:noFill/>
        </p:spPr>
        <p:txBody>
          <a:bodyPr wrap="none" rtlCol="0">
            <a:spAutoFit/>
          </a:bodyPr>
          <a:lstStyle/>
          <a:p>
            <a:pPr algn="l"/>
            <a:r>
              <a:rPr lang="en-US" sz="2400" dirty="0" smtClean="0">
                <a:latin typeface="+mj-lt"/>
                <a:cs typeface="Comic Sans MS"/>
              </a:rPr>
              <a:t>In progress:  -  CRISPR/Cas9 nuclease RNA-guided genome editing</a:t>
            </a:r>
          </a:p>
          <a:p>
            <a:pPr algn="l"/>
            <a:r>
              <a:rPr lang="en-US" sz="2400" dirty="0">
                <a:latin typeface="+mj-lt"/>
                <a:cs typeface="Comic Sans MS"/>
              </a:rPr>
              <a:t> </a:t>
            </a:r>
            <a:r>
              <a:rPr lang="en-US" sz="2400" dirty="0" smtClean="0">
                <a:latin typeface="+mj-lt"/>
                <a:cs typeface="Comic Sans MS"/>
              </a:rPr>
              <a:t>                       - Introgression of SNP-dense region (BAC)</a:t>
            </a:r>
          </a:p>
          <a:p>
            <a:pPr algn="l"/>
            <a:r>
              <a:rPr lang="en-US" sz="1600" dirty="0" smtClean="0">
                <a:latin typeface="+mj-lt"/>
                <a:cs typeface="Comic Sans MS"/>
              </a:rPr>
              <a:t>                                  </a:t>
            </a:r>
            <a:r>
              <a:rPr lang="en-US" sz="2400" i="1" dirty="0">
                <a:latin typeface="+mj-lt"/>
                <a:cs typeface="Comic Sans MS"/>
              </a:rPr>
              <a:t> </a:t>
            </a:r>
            <a:r>
              <a:rPr lang="en-US" sz="2400" i="1" dirty="0" smtClean="0">
                <a:latin typeface="+mj-lt"/>
                <a:cs typeface="Comic Sans MS"/>
              </a:rPr>
              <a:t>- In-utero</a:t>
            </a:r>
            <a:r>
              <a:rPr lang="en-US" sz="2400" dirty="0" smtClean="0">
                <a:latin typeface="+mj-lt"/>
                <a:cs typeface="Comic Sans MS"/>
              </a:rPr>
              <a:t> knock down with siRNAs</a:t>
            </a:r>
          </a:p>
          <a:p>
            <a:pPr algn="l"/>
            <a:r>
              <a:rPr lang="en-US" sz="2400" dirty="0">
                <a:latin typeface="+mj-lt"/>
                <a:cs typeface="Comic Sans MS"/>
              </a:rPr>
              <a:t>	</a:t>
            </a:r>
            <a:r>
              <a:rPr lang="en-US" sz="2400" dirty="0" smtClean="0">
                <a:latin typeface="+mj-lt"/>
                <a:cs typeface="Comic Sans MS"/>
              </a:rPr>
              <a:t>           - expression analysis in congenics</a:t>
            </a:r>
            <a:endParaRPr lang="en-US" sz="1600" dirty="0">
              <a:latin typeface="+mj-lt"/>
              <a:cs typeface="Comic Sans MS"/>
            </a:endParaRPr>
          </a:p>
        </p:txBody>
      </p:sp>
      <p:sp>
        <p:nvSpPr>
          <p:cNvPr id="41" name="Text Box 2"/>
          <p:cNvSpPr txBox="1">
            <a:spLocks noChangeArrowheads="1"/>
          </p:cNvSpPr>
          <p:nvPr/>
        </p:nvSpPr>
        <p:spPr bwMode="auto">
          <a:xfrm>
            <a:off x="7185840" y="6320135"/>
            <a:ext cx="2034360" cy="461665"/>
          </a:xfrm>
          <a:prstGeom prst="rect">
            <a:avLst/>
          </a:prstGeom>
          <a:solidFill>
            <a:schemeClr val="bg1"/>
          </a:solidFill>
          <a:ln>
            <a:noFill/>
          </a:ln>
          <a:effectLst/>
          <a:extLst/>
        </p:spPr>
        <p:txBody>
          <a:bodyPr wrap="square">
            <a:spAutoFit/>
          </a:bodyPr>
          <a:lstStyle>
            <a:lvl1pPr eaLnBrk="0" hangingPunct="0">
              <a:defRPr sz="1000">
                <a:solidFill>
                  <a:schemeClr val="tx1"/>
                </a:solidFill>
                <a:latin typeface="Arial" charset="0"/>
                <a:ea typeface="Batang" pitchFamily="18" charset="-127"/>
              </a:defRPr>
            </a:lvl1pPr>
            <a:lvl2pPr marL="742950" indent="-285750" eaLnBrk="0" hangingPunct="0">
              <a:defRPr sz="1000">
                <a:solidFill>
                  <a:schemeClr val="tx1"/>
                </a:solidFill>
                <a:latin typeface="Arial" charset="0"/>
                <a:ea typeface="Batang" pitchFamily="18" charset="-127"/>
              </a:defRPr>
            </a:lvl2pPr>
            <a:lvl3pPr marL="1143000" indent="-228600" eaLnBrk="0" hangingPunct="0">
              <a:defRPr sz="1000">
                <a:solidFill>
                  <a:schemeClr val="tx1"/>
                </a:solidFill>
                <a:latin typeface="Arial" charset="0"/>
                <a:ea typeface="Batang" pitchFamily="18" charset="-127"/>
              </a:defRPr>
            </a:lvl3pPr>
            <a:lvl4pPr marL="1600200" indent="-228600" eaLnBrk="0" hangingPunct="0">
              <a:defRPr sz="1000">
                <a:solidFill>
                  <a:schemeClr val="tx1"/>
                </a:solidFill>
                <a:latin typeface="Arial" charset="0"/>
                <a:ea typeface="Batang" pitchFamily="18" charset="-127"/>
              </a:defRPr>
            </a:lvl4pPr>
            <a:lvl5pPr marL="2057400" indent="-228600" eaLnBrk="0" hangingPunct="0">
              <a:defRPr sz="1000">
                <a:solidFill>
                  <a:schemeClr val="tx1"/>
                </a:solidFill>
                <a:latin typeface="Arial" charset="0"/>
                <a:ea typeface="Batang" pitchFamily="18" charset="-127"/>
              </a:defRPr>
            </a:lvl5pPr>
            <a:lvl6pPr marL="2514600" indent="-228600" algn="ctr" eaLnBrk="0" fontAlgn="base" hangingPunct="0">
              <a:spcBef>
                <a:spcPct val="0"/>
              </a:spcBef>
              <a:spcAft>
                <a:spcPct val="0"/>
              </a:spcAft>
              <a:defRPr sz="1000">
                <a:solidFill>
                  <a:schemeClr val="tx1"/>
                </a:solidFill>
                <a:latin typeface="Arial" charset="0"/>
                <a:ea typeface="Batang" pitchFamily="18" charset="-127"/>
              </a:defRPr>
            </a:lvl6pPr>
            <a:lvl7pPr marL="2971800" indent="-228600" algn="ctr" eaLnBrk="0" fontAlgn="base" hangingPunct="0">
              <a:spcBef>
                <a:spcPct val="0"/>
              </a:spcBef>
              <a:spcAft>
                <a:spcPct val="0"/>
              </a:spcAft>
              <a:defRPr sz="1000">
                <a:solidFill>
                  <a:schemeClr val="tx1"/>
                </a:solidFill>
                <a:latin typeface="Arial" charset="0"/>
                <a:ea typeface="Batang" pitchFamily="18" charset="-127"/>
              </a:defRPr>
            </a:lvl7pPr>
            <a:lvl8pPr marL="3429000" indent="-228600" algn="ctr" eaLnBrk="0" fontAlgn="base" hangingPunct="0">
              <a:spcBef>
                <a:spcPct val="0"/>
              </a:spcBef>
              <a:spcAft>
                <a:spcPct val="0"/>
              </a:spcAft>
              <a:defRPr sz="1000">
                <a:solidFill>
                  <a:schemeClr val="tx1"/>
                </a:solidFill>
                <a:latin typeface="Arial" charset="0"/>
                <a:ea typeface="Batang" pitchFamily="18" charset="-127"/>
              </a:defRPr>
            </a:lvl8pPr>
            <a:lvl9pPr marL="3886200" indent="-228600" algn="ctr" eaLnBrk="0" fontAlgn="base" hangingPunct="0">
              <a:spcBef>
                <a:spcPct val="0"/>
              </a:spcBef>
              <a:spcAft>
                <a:spcPct val="0"/>
              </a:spcAft>
              <a:defRPr sz="1000">
                <a:solidFill>
                  <a:schemeClr val="tx1"/>
                </a:solidFill>
                <a:latin typeface="Arial" charset="0"/>
                <a:ea typeface="Batang" pitchFamily="18" charset="-127"/>
              </a:defRPr>
            </a:lvl9pPr>
          </a:lstStyle>
          <a:p>
            <a:pPr eaLnBrk="1" hangingPunct="1"/>
            <a:r>
              <a:rPr lang="en-US" sz="1200" dirty="0" smtClean="0">
                <a:solidFill>
                  <a:prstClr val="black"/>
                </a:solidFill>
              </a:rPr>
              <a:t>Sealock et al 2014</a:t>
            </a:r>
          </a:p>
          <a:p>
            <a:pPr eaLnBrk="1" hangingPunct="1"/>
            <a:r>
              <a:rPr lang="en-US" sz="1200" dirty="0" smtClean="0">
                <a:solidFill>
                  <a:prstClr val="black"/>
                </a:solidFill>
              </a:rPr>
              <a:t>Lucitti et al unpublished</a:t>
            </a:r>
            <a:endParaRPr lang="en-US" sz="1200" dirty="0">
              <a:solidFill>
                <a:prstClr val="black"/>
              </a:solidFill>
            </a:endParaRPr>
          </a:p>
        </p:txBody>
      </p:sp>
      <p:grpSp>
        <p:nvGrpSpPr>
          <p:cNvPr id="3" name="Group 26"/>
          <p:cNvGrpSpPr/>
          <p:nvPr/>
        </p:nvGrpSpPr>
        <p:grpSpPr>
          <a:xfrm>
            <a:off x="4634116" y="1219200"/>
            <a:ext cx="4225921" cy="3290047"/>
            <a:chOff x="4634116" y="1219200"/>
            <a:chExt cx="4225921" cy="3290047"/>
          </a:xfrm>
        </p:grpSpPr>
        <p:sp>
          <p:nvSpPr>
            <p:cNvPr id="6" name="TextBox 5"/>
            <p:cNvSpPr txBox="1"/>
            <p:nvPr/>
          </p:nvSpPr>
          <p:spPr>
            <a:xfrm>
              <a:off x="4676339" y="1219200"/>
              <a:ext cx="3918059" cy="400110"/>
            </a:xfrm>
            <a:prstGeom prst="rect">
              <a:avLst/>
            </a:prstGeom>
            <a:noFill/>
          </p:spPr>
          <p:txBody>
            <a:bodyPr wrap="none" rtlCol="0">
              <a:spAutoFit/>
            </a:bodyPr>
            <a:lstStyle/>
            <a:p>
              <a:r>
                <a:rPr lang="en-US" sz="2000" b="1" dirty="0" smtClean="0">
                  <a:solidFill>
                    <a:srgbClr val="FF0000"/>
                  </a:solidFill>
                  <a:latin typeface="Arial" pitchFamily="34" charset="0"/>
                  <a:cs typeface="Arial" pitchFamily="34" charset="0"/>
                </a:rPr>
                <a:t>None is an “angiogenic” gene!</a:t>
              </a:r>
              <a:endParaRPr lang="en-US" sz="2000" b="1" dirty="0">
                <a:solidFill>
                  <a:srgbClr val="FF0000"/>
                </a:solidFill>
                <a:latin typeface="Arial" pitchFamily="34" charset="0"/>
                <a:cs typeface="Arial" pitchFamily="34" charset="0"/>
              </a:endParaRPr>
            </a:p>
          </p:txBody>
        </p:sp>
        <p:grpSp>
          <p:nvGrpSpPr>
            <p:cNvPr id="11" name="Group 16"/>
            <p:cNvGrpSpPr/>
            <p:nvPr/>
          </p:nvGrpSpPr>
          <p:grpSpPr>
            <a:xfrm>
              <a:off x="4634116" y="1703294"/>
              <a:ext cx="4225921" cy="2805953"/>
              <a:chOff x="4634116" y="1703294"/>
              <a:chExt cx="4225921" cy="2805953"/>
            </a:xfrm>
          </p:grpSpPr>
          <p:grpSp>
            <p:nvGrpSpPr>
              <p:cNvPr id="13" name="Group 2"/>
              <p:cNvGrpSpPr/>
              <p:nvPr/>
            </p:nvGrpSpPr>
            <p:grpSpPr>
              <a:xfrm>
                <a:off x="4634116" y="1703294"/>
                <a:ext cx="4079468" cy="2805953"/>
                <a:chOff x="4634797" y="2070847"/>
                <a:chExt cx="3967659" cy="2805953"/>
              </a:xfrm>
            </p:grpSpPr>
            <p:grpSp>
              <p:nvGrpSpPr>
                <p:cNvPr id="17" name="Group 32"/>
                <p:cNvGrpSpPr/>
                <p:nvPr/>
              </p:nvGrpSpPr>
              <p:grpSpPr>
                <a:xfrm>
                  <a:off x="4784748" y="2203326"/>
                  <a:ext cx="3733799" cy="2521074"/>
                  <a:chOff x="685801" y="1143000"/>
                  <a:chExt cx="3733799" cy="2521074"/>
                </a:xfrm>
              </p:grpSpPr>
              <p:sp>
                <p:nvSpPr>
                  <p:cNvPr id="36" name="TextBox 35"/>
                  <p:cNvSpPr txBox="1"/>
                  <p:nvPr/>
                </p:nvSpPr>
                <p:spPr>
                  <a:xfrm>
                    <a:off x="685801" y="1148001"/>
                    <a:ext cx="1752599" cy="2516073"/>
                  </a:xfrm>
                  <a:prstGeom prst="rect">
                    <a:avLst/>
                  </a:prstGeom>
                  <a:noFill/>
                </p:spPr>
                <p:txBody>
                  <a:bodyPr wrap="square" rtlCol="0">
                    <a:spAutoFit/>
                  </a:bodyPr>
                  <a:lstStyle/>
                  <a:p>
                    <a:pPr algn="l"/>
                    <a:r>
                      <a:rPr lang="en-US" sz="1050" dirty="0" smtClean="0">
                        <a:solidFill>
                          <a:prstClr val="black"/>
                        </a:solidFill>
                      </a:rPr>
                      <a:t>Gsg1L    </a:t>
                    </a:r>
                    <a:r>
                      <a:rPr lang="en-US" sz="1050" dirty="0">
                        <a:solidFill>
                          <a:prstClr val="black"/>
                        </a:solidFill>
                      </a:rPr>
                      <a:t>	</a:t>
                    </a:r>
                  </a:p>
                  <a:p>
                    <a:pPr algn="l"/>
                    <a:r>
                      <a:rPr lang="en-US" sz="1050" dirty="0">
                        <a:solidFill>
                          <a:prstClr val="black"/>
                        </a:solidFill>
                      </a:rPr>
                      <a:t>Xpo6 </a:t>
                    </a:r>
                    <a:r>
                      <a:rPr lang="en-US" sz="1050" dirty="0" smtClean="0">
                        <a:solidFill>
                          <a:prstClr val="black"/>
                        </a:solidFill>
                      </a:rPr>
                      <a:t>*    </a:t>
                    </a:r>
                    <a:r>
                      <a:rPr lang="en-US" sz="1050" dirty="0">
                        <a:solidFill>
                          <a:prstClr val="black"/>
                        </a:solidFill>
                      </a:rPr>
                      <a:t>	</a:t>
                    </a:r>
                    <a:endParaRPr lang="en-US" sz="1050" dirty="0" smtClean="0">
                      <a:solidFill>
                        <a:prstClr val="black"/>
                      </a:solidFill>
                    </a:endParaRPr>
                  </a:p>
                  <a:p>
                    <a:pPr algn="l"/>
                    <a:r>
                      <a:rPr lang="en-US" sz="1050" dirty="0" smtClean="0">
                        <a:solidFill>
                          <a:prstClr val="black"/>
                        </a:solidFill>
                      </a:rPr>
                      <a:t>SH3 </a:t>
                    </a:r>
                    <a:r>
                      <a:rPr lang="en-US" sz="1050" dirty="0">
                        <a:solidFill>
                          <a:prstClr val="black"/>
                        </a:solidFill>
                      </a:rPr>
                      <a:t>binding kinase 1   </a:t>
                    </a:r>
                  </a:p>
                  <a:p>
                    <a:pPr algn="l"/>
                    <a:r>
                      <a:rPr lang="en-US" sz="1050" dirty="0" err="1">
                        <a:solidFill>
                          <a:prstClr val="black"/>
                        </a:solidFill>
                      </a:rPr>
                      <a:t>Lat</a:t>
                    </a:r>
                    <a:r>
                      <a:rPr lang="en-US" sz="1050" dirty="0">
                        <a:solidFill>
                          <a:prstClr val="black"/>
                        </a:solidFill>
                      </a:rPr>
                      <a:t>        	</a:t>
                    </a:r>
                  </a:p>
                  <a:p>
                    <a:pPr algn="l"/>
                    <a:r>
                      <a:rPr lang="en-US" sz="1050" dirty="0">
                        <a:solidFill>
                          <a:prstClr val="black"/>
                        </a:solidFill>
                      </a:rPr>
                      <a:t>Spns1   	</a:t>
                    </a:r>
                  </a:p>
                  <a:p>
                    <a:pPr algn="l"/>
                    <a:r>
                      <a:rPr lang="en-US" sz="1050" dirty="0">
                        <a:solidFill>
                          <a:prstClr val="black"/>
                        </a:solidFill>
                      </a:rPr>
                      <a:t>Nfatc2ip </a:t>
                    </a:r>
                    <a:r>
                      <a:rPr lang="en-US" sz="1050" dirty="0" smtClean="0">
                        <a:solidFill>
                          <a:prstClr val="black"/>
                        </a:solidFill>
                      </a:rPr>
                      <a:t>**</a:t>
                    </a:r>
                    <a:r>
                      <a:rPr lang="en-US" sz="1050" dirty="0">
                        <a:solidFill>
                          <a:prstClr val="black"/>
                        </a:solidFill>
                      </a:rPr>
                      <a:t>	</a:t>
                    </a:r>
                  </a:p>
                  <a:p>
                    <a:pPr algn="l"/>
                    <a:r>
                      <a:rPr lang="en-US" sz="1050" dirty="0">
                        <a:solidFill>
                          <a:prstClr val="black"/>
                        </a:solidFill>
                      </a:rPr>
                      <a:t>Cd19 antigen 	</a:t>
                    </a:r>
                  </a:p>
                  <a:p>
                    <a:pPr algn="l"/>
                    <a:r>
                      <a:rPr lang="en-US" sz="1050" dirty="0" smtClean="0">
                        <a:solidFill>
                          <a:prstClr val="black"/>
                        </a:solidFill>
                      </a:rPr>
                      <a:t>Rabep2 * </a:t>
                    </a:r>
                    <a:r>
                      <a:rPr lang="en-US" sz="1050" baseline="30000" dirty="0" err="1" smtClean="0">
                        <a:solidFill>
                          <a:prstClr val="black"/>
                        </a:solidFill>
                      </a:rPr>
                      <a:t>Cn</a:t>
                    </a:r>
                    <a:r>
                      <a:rPr lang="en-US" sz="1050" dirty="0">
                        <a:solidFill>
                          <a:prstClr val="black"/>
                        </a:solidFill>
                      </a:rPr>
                      <a:t>	</a:t>
                    </a:r>
                    <a:endParaRPr lang="en-US" sz="1050" dirty="0" smtClean="0">
                      <a:solidFill>
                        <a:prstClr val="black"/>
                      </a:solidFill>
                    </a:endParaRPr>
                  </a:p>
                  <a:p>
                    <a:pPr algn="l"/>
                    <a:r>
                      <a:rPr lang="en-US" sz="1050" dirty="0" smtClean="0">
                        <a:solidFill>
                          <a:prstClr val="black"/>
                        </a:solidFill>
                      </a:rPr>
                      <a:t>Atp2a1	</a:t>
                    </a:r>
                  </a:p>
                  <a:p>
                    <a:pPr algn="l"/>
                    <a:r>
                      <a:rPr lang="en-US" sz="1050" dirty="0" smtClean="0">
                        <a:solidFill>
                          <a:prstClr val="black"/>
                        </a:solidFill>
                      </a:rPr>
                      <a:t>Sh2b1 </a:t>
                    </a:r>
                    <a:r>
                      <a:rPr lang="en-US" sz="1050" dirty="0">
                        <a:solidFill>
                          <a:prstClr val="black"/>
                        </a:solidFill>
                      </a:rPr>
                      <a:t>	</a:t>
                    </a:r>
                  </a:p>
                  <a:p>
                    <a:pPr algn="l"/>
                    <a:r>
                      <a:rPr lang="en-US" sz="1050" dirty="0" smtClean="0">
                        <a:solidFill>
                          <a:prstClr val="black"/>
                        </a:solidFill>
                      </a:rPr>
                      <a:t>LOC100861803</a:t>
                    </a:r>
                    <a:endParaRPr lang="en-US" sz="1050" dirty="0">
                      <a:solidFill>
                        <a:prstClr val="black"/>
                      </a:solidFill>
                    </a:endParaRPr>
                  </a:p>
                  <a:p>
                    <a:pPr algn="l"/>
                    <a:r>
                      <a:rPr lang="en-US" sz="1050" dirty="0" err="1" smtClean="0">
                        <a:solidFill>
                          <a:prstClr val="black"/>
                        </a:solidFill>
                      </a:rPr>
                      <a:t>Tufm</a:t>
                    </a:r>
                    <a:endParaRPr lang="en-US" sz="1050" dirty="0" smtClean="0">
                      <a:solidFill>
                        <a:prstClr val="black"/>
                      </a:solidFill>
                    </a:endParaRPr>
                  </a:p>
                  <a:p>
                    <a:pPr algn="l"/>
                    <a:r>
                      <a:rPr lang="en-US" sz="1050" dirty="0">
                        <a:solidFill>
                          <a:prstClr val="black"/>
                        </a:solidFill>
                      </a:rPr>
                      <a:t>	</a:t>
                    </a:r>
                    <a:endParaRPr lang="en-US" sz="1050" dirty="0" smtClean="0">
                      <a:solidFill>
                        <a:prstClr val="black"/>
                      </a:solidFill>
                    </a:endParaRPr>
                  </a:p>
                  <a:p>
                    <a:pPr algn="l"/>
                    <a:r>
                      <a:rPr lang="en-US" sz="1050" dirty="0">
                        <a:solidFill>
                          <a:prstClr val="black"/>
                        </a:solidFill>
                      </a:rPr>
                      <a:t>	</a:t>
                    </a:r>
                    <a:endParaRPr lang="en-US" sz="1050" dirty="0" smtClean="0">
                      <a:solidFill>
                        <a:prstClr val="black"/>
                      </a:solidFill>
                    </a:endParaRPr>
                  </a:p>
                  <a:p>
                    <a:pPr algn="l"/>
                    <a:r>
                      <a:rPr lang="en-US" sz="1050" dirty="0" smtClean="0">
                        <a:solidFill>
                          <a:prstClr val="black"/>
                        </a:solidFill>
                      </a:rPr>
                      <a:t>  </a:t>
                    </a:r>
                    <a:endParaRPr lang="en-US" sz="1050" dirty="0">
                      <a:solidFill>
                        <a:prstClr val="black"/>
                      </a:solidFill>
                      <a:latin typeface="Comic Sans MS"/>
                      <a:cs typeface="Comic Sans MS"/>
                    </a:endParaRPr>
                  </a:p>
                </p:txBody>
              </p:sp>
              <p:sp>
                <p:nvSpPr>
                  <p:cNvPr id="37" name="TextBox 36"/>
                  <p:cNvSpPr txBox="1"/>
                  <p:nvPr/>
                </p:nvSpPr>
                <p:spPr>
                  <a:xfrm>
                    <a:off x="2092404" y="1143000"/>
                    <a:ext cx="1107996" cy="2031325"/>
                  </a:xfrm>
                  <a:prstGeom prst="rect">
                    <a:avLst/>
                  </a:prstGeom>
                  <a:noFill/>
                </p:spPr>
                <p:txBody>
                  <a:bodyPr wrap="none" rtlCol="0">
                    <a:spAutoFit/>
                  </a:bodyPr>
                  <a:lstStyle/>
                  <a:p>
                    <a:pPr algn="l"/>
                    <a:r>
                      <a:rPr lang="en-US" sz="1050" dirty="0">
                        <a:solidFill>
                          <a:prstClr val="black"/>
                        </a:solidFill>
                      </a:rPr>
                      <a:t>Atxn2l </a:t>
                    </a:r>
                    <a:r>
                      <a:rPr lang="en-US" sz="1050" dirty="0">
                        <a:solidFill>
                          <a:prstClr val="black"/>
                        </a:solidFill>
                        <a:latin typeface="Arial"/>
                        <a:cs typeface="Arial"/>
                      </a:rPr>
                      <a:t>*</a:t>
                    </a:r>
                    <a:endParaRPr lang="en-US" sz="1050" dirty="0" smtClean="0">
                      <a:solidFill>
                        <a:prstClr val="black"/>
                      </a:solidFill>
                    </a:endParaRPr>
                  </a:p>
                  <a:p>
                    <a:pPr algn="l"/>
                    <a:r>
                      <a:rPr lang="en-US" sz="1050" dirty="0" smtClean="0">
                        <a:solidFill>
                          <a:prstClr val="black"/>
                        </a:solidFill>
                      </a:rPr>
                      <a:t>Eif3c </a:t>
                    </a:r>
                    <a:r>
                      <a:rPr lang="en-US" sz="1050" dirty="0">
                        <a:solidFill>
                          <a:prstClr val="black"/>
                        </a:solidFill>
                      </a:rPr>
                      <a:t>*	</a:t>
                    </a:r>
                  </a:p>
                  <a:p>
                    <a:pPr algn="l"/>
                    <a:r>
                      <a:rPr lang="en-US" sz="1050" dirty="0" err="1">
                        <a:solidFill>
                          <a:prstClr val="black"/>
                        </a:solidFill>
                      </a:rPr>
                      <a:t>Cln</a:t>
                    </a:r>
                    <a:r>
                      <a:rPr lang="en-US" sz="1050" dirty="0">
                        <a:solidFill>
                          <a:prstClr val="black"/>
                        </a:solidFill>
                      </a:rPr>
                      <a:t> * </a:t>
                    </a:r>
                    <a:r>
                      <a:rPr lang="en-US" sz="1050" baseline="30000" dirty="0" err="1">
                        <a:solidFill>
                          <a:prstClr val="black"/>
                        </a:solidFill>
                      </a:rPr>
                      <a:t>Cn</a:t>
                    </a:r>
                    <a:r>
                      <a:rPr lang="en-US" sz="1050" dirty="0">
                        <a:solidFill>
                          <a:prstClr val="black"/>
                        </a:solidFill>
                      </a:rPr>
                      <a:t>	</a:t>
                    </a:r>
                  </a:p>
                  <a:p>
                    <a:pPr algn="l"/>
                    <a:r>
                      <a:rPr lang="en-US" sz="1050" dirty="0" err="1">
                        <a:solidFill>
                          <a:prstClr val="black"/>
                        </a:solidFill>
                      </a:rPr>
                      <a:t>Apobr</a:t>
                    </a:r>
                    <a:r>
                      <a:rPr lang="en-US" sz="1050" dirty="0">
                        <a:solidFill>
                          <a:prstClr val="black"/>
                        </a:solidFill>
                      </a:rPr>
                      <a:t>	</a:t>
                    </a:r>
                  </a:p>
                  <a:p>
                    <a:pPr algn="l"/>
                    <a:r>
                      <a:rPr lang="en-US" sz="1050" dirty="0">
                        <a:solidFill>
                          <a:prstClr val="black"/>
                        </a:solidFill>
                      </a:rPr>
                      <a:t>IL27	</a:t>
                    </a:r>
                  </a:p>
                  <a:p>
                    <a:pPr algn="l"/>
                    <a:r>
                      <a:rPr lang="en-US" sz="1050" dirty="0">
                        <a:solidFill>
                          <a:prstClr val="black"/>
                        </a:solidFill>
                      </a:rPr>
                      <a:t>Nupr1	</a:t>
                    </a:r>
                  </a:p>
                  <a:p>
                    <a:pPr algn="l"/>
                    <a:r>
                      <a:rPr lang="en-US" sz="1050" dirty="0">
                        <a:solidFill>
                          <a:prstClr val="black"/>
                        </a:solidFill>
                      </a:rPr>
                      <a:t>Ccdc101 *	</a:t>
                    </a:r>
                  </a:p>
                  <a:p>
                    <a:pPr algn="l"/>
                    <a:r>
                      <a:rPr lang="en-US" sz="1050" dirty="0">
                        <a:solidFill>
                          <a:prstClr val="black"/>
                        </a:solidFill>
                      </a:rPr>
                      <a:t>Sulta1	</a:t>
                    </a:r>
                  </a:p>
                  <a:p>
                    <a:pPr algn="l"/>
                    <a:r>
                      <a:rPr lang="en-US" sz="1050" dirty="0">
                        <a:solidFill>
                          <a:prstClr val="black"/>
                        </a:solidFill>
                      </a:rPr>
                      <a:t>Giyd2 *	</a:t>
                    </a:r>
                  </a:p>
                  <a:p>
                    <a:pPr algn="l"/>
                    <a:r>
                      <a:rPr lang="en-US" sz="1050" dirty="0">
                        <a:solidFill>
                          <a:prstClr val="black"/>
                        </a:solidFill>
                      </a:rPr>
                      <a:t>Slx1b	</a:t>
                    </a:r>
                  </a:p>
                  <a:p>
                    <a:pPr algn="l"/>
                    <a:r>
                      <a:rPr lang="en-US" sz="1050" dirty="0">
                        <a:solidFill>
                          <a:prstClr val="black"/>
                        </a:solidFill>
                      </a:rPr>
                      <a:t>bola-like 2k</a:t>
                    </a:r>
                  </a:p>
                  <a:p>
                    <a:pPr algn="l"/>
                    <a:r>
                      <a:rPr lang="en-US" sz="1050" dirty="0">
                        <a:solidFill>
                          <a:prstClr val="black"/>
                        </a:solidFill>
                      </a:rPr>
                      <a:t>Coro1a	</a:t>
                    </a:r>
                  </a:p>
                </p:txBody>
              </p:sp>
              <p:sp>
                <p:nvSpPr>
                  <p:cNvPr id="49" name="TextBox 48"/>
                  <p:cNvSpPr txBox="1"/>
                  <p:nvPr/>
                </p:nvSpPr>
                <p:spPr>
                  <a:xfrm>
                    <a:off x="3311604" y="1143000"/>
                    <a:ext cx="1107996" cy="1854354"/>
                  </a:xfrm>
                  <a:prstGeom prst="rect">
                    <a:avLst/>
                  </a:prstGeom>
                  <a:noFill/>
                </p:spPr>
                <p:txBody>
                  <a:bodyPr wrap="none" rtlCol="0">
                    <a:spAutoFit/>
                  </a:bodyPr>
                  <a:lstStyle/>
                  <a:p>
                    <a:pPr algn="l"/>
                    <a:r>
                      <a:rPr lang="en-US" sz="1050" dirty="0" smtClean="0">
                        <a:solidFill>
                          <a:prstClr val="black"/>
                        </a:solidFill>
                      </a:rPr>
                      <a:t>Mapk3</a:t>
                    </a:r>
                    <a:endParaRPr lang="en-US" sz="1050" dirty="0">
                      <a:solidFill>
                        <a:prstClr val="black"/>
                      </a:solidFill>
                      <a:latin typeface="Arial" pitchFamily="34" charset="0"/>
                      <a:cs typeface="Arial" pitchFamily="34" charset="0"/>
                    </a:endParaRPr>
                  </a:p>
                  <a:p>
                    <a:pPr algn="l"/>
                    <a:r>
                      <a:rPr lang="en-US" sz="1050" dirty="0" smtClean="0">
                        <a:solidFill>
                          <a:prstClr val="black"/>
                        </a:solidFill>
                      </a:rPr>
                      <a:t>Gdpd3	</a:t>
                    </a:r>
                  </a:p>
                  <a:p>
                    <a:pPr algn="l"/>
                    <a:r>
                      <a:rPr lang="en-US" sz="1050" dirty="0" smtClean="0">
                        <a:solidFill>
                          <a:prstClr val="black"/>
                        </a:solidFill>
                      </a:rPr>
                      <a:t>Ypel3</a:t>
                    </a:r>
                    <a:r>
                      <a:rPr lang="en-US" sz="1050" dirty="0">
                        <a:solidFill>
                          <a:prstClr val="black"/>
                        </a:solidFill>
                      </a:rPr>
                      <a:t>	</a:t>
                    </a:r>
                  </a:p>
                  <a:p>
                    <a:pPr algn="l"/>
                    <a:r>
                      <a:rPr lang="en-US" sz="1050" dirty="0">
                        <a:solidFill>
                          <a:prstClr val="black"/>
                        </a:solidFill>
                      </a:rPr>
                      <a:t>Tbx6 ** </a:t>
                    </a:r>
                    <a:r>
                      <a:rPr lang="en-US" sz="1050" baseline="30000" dirty="0" err="1">
                        <a:solidFill>
                          <a:prstClr val="black"/>
                        </a:solidFill>
                      </a:rPr>
                      <a:t>Cn,SS</a:t>
                    </a:r>
                    <a:r>
                      <a:rPr lang="en-US" sz="1050" dirty="0">
                        <a:solidFill>
                          <a:prstClr val="black"/>
                        </a:solidFill>
                      </a:rPr>
                      <a:t>	</a:t>
                    </a:r>
                  </a:p>
                  <a:p>
                    <a:pPr algn="l"/>
                    <a:r>
                      <a:rPr lang="en-US" sz="1050" dirty="0">
                        <a:solidFill>
                          <a:prstClr val="black"/>
                        </a:solidFill>
                      </a:rPr>
                      <a:t>Ppp4c	</a:t>
                    </a:r>
                  </a:p>
                  <a:p>
                    <a:pPr algn="l"/>
                    <a:r>
                      <a:rPr lang="en-US" sz="1050" dirty="0" err="1">
                        <a:solidFill>
                          <a:prstClr val="black"/>
                        </a:solidFill>
                      </a:rPr>
                      <a:t>Aldoa</a:t>
                    </a:r>
                    <a:r>
                      <a:rPr lang="en-US" sz="1050" dirty="0">
                        <a:solidFill>
                          <a:prstClr val="black"/>
                        </a:solidFill>
                      </a:rPr>
                      <a:t>	</a:t>
                    </a:r>
                  </a:p>
                  <a:p>
                    <a:pPr algn="l"/>
                    <a:r>
                      <a:rPr lang="en-US" sz="1050" dirty="0">
                        <a:solidFill>
                          <a:prstClr val="black"/>
                        </a:solidFill>
                      </a:rPr>
                      <a:t>Fam57b	</a:t>
                    </a:r>
                  </a:p>
                  <a:p>
                    <a:pPr algn="l"/>
                    <a:r>
                      <a:rPr lang="en-US" sz="1050" dirty="0">
                        <a:solidFill>
                          <a:prstClr val="black"/>
                        </a:solidFill>
                      </a:rPr>
                      <a:t>4930451I11Rik	</a:t>
                    </a:r>
                  </a:p>
                  <a:p>
                    <a:pPr algn="l"/>
                    <a:r>
                      <a:rPr lang="en-US" sz="1050" dirty="0">
                        <a:solidFill>
                          <a:prstClr val="black"/>
                        </a:solidFill>
                      </a:rPr>
                      <a:t>Doc2a	</a:t>
                    </a:r>
                  </a:p>
                  <a:p>
                    <a:pPr algn="l"/>
                    <a:r>
                      <a:rPr lang="en-US" sz="1050" dirty="0">
                        <a:solidFill>
                          <a:prstClr val="black"/>
                        </a:solidFill>
                      </a:rPr>
                      <a:t>Ino80e **	</a:t>
                    </a:r>
                  </a:p>
                  <a:p>
                    <a:pPr algn="l"/>
                    <a:r>
                      <a:rPr lang="en-US" sz="1050" dirty="0">
                        <a:solidFill>
                          <a:prstClr val="black"/>
                        </a:solidFill>
                      </a:rPr>
                      <a:t>Hirip3 </a:t>
                    </a:r>
                    <a:r>
                      <a:rPr lang="en-US" sz="1050" baseline="30000" dirty="0">
                        <a:solidFill>
                          <a:prstClr val="black"/>
                        </a:solidFill>
                      </a:rPr>
                      <a:t>?</a:t>
                    </a:r>
                    <a:r>
                      <a:rPr lang="en-US" sz="1050" dirty="0">
                        <a:solidFill>
                          <a:prstClr val="black"/>
                        </a:solidFill>
                      </a:rPr>
                      <a:t> </a:t>
                    </a:r>
                    <a:r>
                      <a:rPr lang="en-US" sz="1050" baseline="30000" dirty="0" err="1">
                        <a:solidFill>
                          <a:prstClr val="black"/>
                        </a:solidFill>
                      </a:rPr>
                      <a:t>Cn</a:t>
                    </a:r>
                    <a:r>
                      <a:rPr lang="en-US" sz="1050" dirty="0">
                        <a:solidFill>
                          <a:prstClr val="black"/>
                        </a:solidFill>
                      </a:rPr>
                      <a:t>	</a:t>
                    </a:r>
                    <a:endParaRPr lang="en-US" sz="1050" dirty="0">
                      <a:solidFill>
                        <a:prstClr val="black"/>
                      </a:solidFill>
                      <a:latin typeface="Arial" pitchFamily="34" charset="0"/>
                      <a:cs typeface="Arial" pitchFamily="34" charset="0"/>
                    </a:endParaRPr>
                  </a:p>
                </p:txBody>
              </p:sp>
            </p:grpSp>
            <p:sp>
              <p:nvSpPr>
                <p:cNvPr id="57" name="Rectangle 56"/>
                <p:cNvSpPr/>
                <p:nvPr/>
              </p:nvSpPr>
              <p:spPr>
                <a:xfrm>
                  <a:off x="4634797" y="2070847"/>
                  <a:ext cx="3967659" cy="2805953"/>
                </a:xfrm>
                <a:prstGeom prst="rect">
                  <a:avLst/>
                </a:prstGeom>
                <a:noFill/>
                <a:ln w="57150">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a:solidFill>
                      <a:prstClr val="white"/>
                    </a:solidFill>
                  </a:endParaRPr>
                </a:p>
              </p:txBody>
            </p:sp>
            <p:sp>
              <p:nvSpPr>
                <p:cNvPr id="58" name="TextBox 57"/>
                <p:cNvSpPr txBox="1"/>
                <p:nvPr/>
              </p:nvSpPr>
              <p:spPr>
                <a:xfrm>
                  <a:off x="4685126" y="2163067"/>
                  <a:ext cx="3879262" cy="2649443"/>
                </a:xfrm>
                <a:prstGeom prst="rect">
                  <a:avLst/>
                </a:prstGeom>
                <a:noFill/>
                <a:ln w="38100">
                  <a:solidFill>
                    <a:schemeClr val="tx1"/>
                  </a:solidFill>
                </a:ln>
              </p:spPr>
              <p:txBody>
                <a:bodyPr wrap="square" rtlCol="0">
                  <a:spAutoFit/>
                </a:bodyPr>
                <a:lstStyle/>
                <a:p>
                  <a:pPr algn="l"/>
                  <a:endParaRPr lang="en-US" sz="2000" dirty="0" smtClean="0">
                    <a:solidFill>
                      <a:prstClr val="black"/>
                    </a:solidFill>
                    <a:latin typeface="Arial" pitchFamily="34" charset="0"/>
                    <a:cs typeface="Arial" pitchFamily="34" charset="0"/>
                  </a:endParaRPr>
                </a:p>
              </p:txBody>
            </p:sp>
          </p:grpSp>
          <p:sp>
            <p:nvSpPr>
              <p:cNvPr id="2" name="TextBox 1"/>
              <p:cNvSpPr txBox="1"/>
              <p:nvPr/>
            </p:nvSpPr>
            <p:spPr>
              <a:xfrm>
                <a:off x="4768729" y="4213061"/>
                <a:ext cx="4091308" cy="200055"/>
              </a:xfrm>
              <a:prstGeom prst="rect">
                <a:avLst/>
              </a:prstGeom>
              <a:noFill/>
            </p:spPr>
            <p:txBody>
              <a:bodyPr wrap="square" rtlCol="0">
                <a:spAutoFit/>
              </a:bodyPr>
              <a:lstStyle/>
              <a:p>
                <a:pPr algn="l"/>
                <a:r>
                  <a:rPr lang="en-US" sz="700" dirty="0" smtClean="0">
                    <a:solidFill>
                      <a:prstClr val="black"/>
                    </a:solidFill>
                    <a:latin typeface="Arial" pitchFamily="34" charset="0"/>
                    <a:cs typeface="Arial" pitchFamily="34" charset="0"/>
                    <a:sym typeface="Symbol"/>
                  </a:rPr>
                  <a:t>,  diff expressed      </a:t>
                </a:r>
                <a:r>
                  <a:rPr lang="en-US" sz="700" dirty="0" err="1" smtClean="0">
                    <a:solidFill>
                      <a:prstClr val="black"/>
                    </a:solidFill>
                    <a:latin typeface="Arial" pitchFamily="34" charset="0"/>
                    <a:cs typeface="Arial" pitchFamily="34" charset="0"/>
                    <a:sym typeface="Symbol"/>
                  </a:rPr>
                  <a:t>Cn</a:t>
                </a:r>
                <a:r>
                  <a:rPr lang="en-US" sz="700" dirty="0" smtClean="0">
                    <a:solidFill>
                      <a:prstClr val="black"/>
                    </a:solidFill>
                    <a:latin typeface="Arial" pitchFamily="34" charset="0"/>
                    <a:cs typeface="Arial" pitchFamily="34" charset="0"/>
                  </a:rPr>
                  <a:t>, coding SNP      del, deletion       FS, frame shift</a:t>
                </a:r>
              </a:p>
            </p:txBody>
          </p:sp>
          <p:sp>
            <p:nvSpPr>
              <p:cNvPr id="5" name="TextBox 4"/>
              <p:cNvSpPr txBox="1"/>
              <p:nvPr/>
            </p:nvSpPr>
            <p:spPr>
              <a:xfrm>
                <a:off x="7894650" y="2343058"/>
                <a:ext cx="744114" cy="215444"/>
              </a:xfrm>
              <a:prstGeom prst="rect">
                <a:avLst/>
              </a:prstGeom>
              <a:solidFill>
                <a:schemeClr val="bg1"/>
              </a:solidFill>
            </p:spPr>
            <p:txBody>
              <a:bodyPr wrap="none" rtlCol="0">
                <a:spAutoFit/>
              </a:bodyPr>
              <a:lstStyle/>
              <a:p>
                <a:pPr algn="l"/>
                <a:r>
                  <a:rPr lang="en-US" sz="800" dirty="0" smtClean="0">
                    <a:solidFill>
                      <a:prstClr val="black"/>
                    </a:solidFill>
                    <a:latin typeface="Calibri"/>
                    <a:cs typeface="Comic Sans MS"/>
                  </a:rPr>
                  <a:t>** </a:t>
                </a:r>
                <a:r>
                  <a:rPr lang="en-US" sz="800" dirty="0" err="1" smtClean="0">
                    <a:solidFill>
                      <a:prstClr val="black"/>
                    </a:solidFill>
                    <a:latin typeface="Calibri"/>
                    <a:cs typeface="Comic Sans MS"/>
                  </a:rPr>
                  <a:t>Cn+del</a:t>
                </a:r>
                <a:r>
                  <a:rPr lang="en-US" sz="800" dirty="0" smtClean="0">
                    <a:solidFill>
                      <a:prstClr val="black"/>
                    </a:solidFill>
                    <a:latin typeface="Calibri"/>
                    <a:cs typeface="Comic Sans MS"/>
                  </a:rPr>
                  <a:t>=FS</a:t>
                </a:r>
                <a:endParaRPr lang="en-US" sz="800" dirty="0">
                  <a:solidFill>
                    <a:prstClr val="black"/>
                  </a:solidFill>
                  <a:latin typeface="Calibri"/>
                  <a:cs typeface="Comic Sans MS"/>
                </a:endParaRPr>
              </a:p>
            </p:txBody>
          </p:sp>
          <p:sp>
            <p:nvSpPr>
              <p:cNvPr id="7" name="Rectangle 6"/>
              <p:cNvSpPr/>
              <p:nvPr/>
            </p:nvSpPr>
            <p:spPr>
              <a:xfrm>
                <a:off x="7488089" y="2996090"/>
                <a:ext cx="1139178" cy="83869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a:solidFill>
                    <a:prstClr val="white"/>
                  </a:solidFill>
                </a:endParaRPr>
              </a:p>
            </p:txBody>
          </p:sp>
          <p:sp>
            <p:nvSpPr>
              <p:cNvPr id="19" name="TextBox 18"/>
              <p:cNvSpPr txBox="1"/>
              <p:nvPr/>
            </p:nvSpPr>
            <p:spPr>
              <a:xfrm>
                <a:off x="5171126" y="3253235"/>
                <a:ext cx="357790" cy="200055"/>
              </a:xfrm>
              <a:prstGeom prst="rect">
                <a:avLst/>
              </a:prstGeom>
              <a:noFill/>
            </p:spPr>
            <p:txBody>
              <a:bodyPr wrap="none" rtlCol="0">
                <a:spAutoFit/>
              </a:bodyPr>
              <a:lstStyle/>
              <a:p>
                <a:r>
                  <a:rPr lang="en-US" sz="700" dirty="0" err="1" smtClean="0">
                    <a:latin typeface="Comic Sans MS"/>
                    <a:cs typeface="Comic Sans MS"/>
                  </a:rPr>
                  <a:t>Maz</a:t>
                </a:r>
                <a:endParaRPr lang="en-US" sz="700" dirty="0">
                  <a:latin typeface="Comic Sans MS"/>
                  <a:cs typeface="Comic Sans MS"/>
                </a:endParaRPr>
              </a:p>
            </p:txBody>
          </p:sp>
          <p:grpSp>
            <p:nvGrpSpPr>
              <p:cNvPr id="18" name="Group 12"/>
              <p:cNvGrpSpPr/>
              <p:nvPr/>
            </p:nvGrpSpPr>
            <p:grpSpPr>
              <a:xfrm>
                <a:off x="6110415" y="1816698"/>
                <a:ext cx="1560481" cy="1270126"/>
                <a:chOff x="6110415" y="2564588"/>
                <a:chExt cx="1560481" cy="1270126"/>
              </a:xfrm>
            </p:grpSpPr>
            <p:grpSp>
              <p:nvGrpSpPr>
                <p:cNvPr id="20" name="Group 10"/>
                <p:cNvGrpSpPr/>
                <p:nvPr/>
              </p:nvGrpSpPr>
              <p:grpSpPr>
                <a:xfrm>
                  <a:off x="6110415" y="2564588"/>
                  <a:ext cx="1560481" cy="788212"/>
                  <a:chOff x="6110415" y="2564588"/>
                  <a:chExt cx="1560481" cy="788212"/>
                </a:xfrm>
              </p:grpSpPr>
              <p:sp>
                <p:nvSpPr>
                  <p:cNvPr id="21" name="TextBox 20"/>
                  <p:cNvSpPr txBox="1"/>
                  <p:nvPr/>
                </p:nvSpPr>
                <p:spPr>
                  <a:xfrm>
                    <a:off x="7356387" y="2564588"/>
                    <a:ext cx="314509" cy="307777"/>
                  </a:xfrm>
                  <a:prstGeom prst="rect">
                    <a:avLst/>
                  </a:prstGeom>
                  <a:noFill/>
                </p:spPr>
                <p:txBody>
                  <a:bodyPr wrap="none" rtlCol="0">
                    <a:spAutoFit/>
                  </a:bodyPr>
                  <a:lstStyle/>
                  <a:p>
                    <a:r>
                      <a:rPr lang="en-US" sz="1400" b="1" dirty="0" smtClean="0">
                        <a:solidFill>
                          <a:srgbClr val="FF0000"/>
                        </a:solidFill>
                        <a:latin typeface="Comic Sans MS"/>
                        <a:cs typeface="Comic Sans MS"/>
                      </a:rPr>
                      <a:t>X</a:t>
                    </a:r>
                    <a:endParaRPr lang="en-US" sz="1400" b="1" dirty="0">
                      <a:solidFill>
                        <a:srgbClr val="FF0000"/>
                      </a:solidFill>
                      <a:latin typeface="Comic Sans MS"/>
                      <a:cs typeface="Comic Sans MS"/>
                    </a:endParaRPr>
                  </a:p>
                </p:txBody>
              </p:sp>
              <p:sp>
                <p:nvSpPr>
                  <p:cNvPr id="22" name="TextBox 21"/>
                  <p:cNvSpPr txBox="1"/>
                  <p:nvPr/>
                </p:nvSpPr>
                <p:spPr>
                  <a:xfrm>
                    <a:off x="6110415" y="2880266"/>
                    <a:ext cx="314509" cy="307777"/>
                  </a:xfrm>
                  <a:prstGeom prst="rect">
                    <a:avLst/>
                  </a:prstGeom>
                  <a:noFill/>
                </p:spPr>
                <p:txBody>
                  <a:bodyPr wrap="none" rtlCol="0">
                    <a:spAutoFit/>
                  </a:bodyPr>
                  <a:lstStyle/>
                  <a:p>
                    <a:r>
                      <a:rPr lang="en-US" sz="1400" b="1" dirty="0" smtClean="0">
                        <a:solidFill>
                          <a:srgbClr val="FF0000"/>
                        </a:solidFill>
                        <a:latin typeface="Comic Sans MS"/>
                        <a:cs typeface="Comic Sans MS"/>
                      </a:rPr>
                      <a:t>X</a:t>
                    </a:r>
                    <a:endParaRPr lang="en-US" sz="1400" b="1" dirty="0">
                      <a:solidFill>
                        <a:srgbClr val="FF0000"/>
                      </a:solidFill>
                      <a:latin typeface="Comic Sans MS"/>
                      <a:cs typeface="Comic Sans MS"/>
                    </a:endParaRPr>
                  </a:p>
                </p:txBody>
              </p:sp>
              <p:sp>
                <p:nvSpPr>
                  <p:cNvPr id="24" name="TextBox 23"/>
                  <p:cNvSpPr txBox="1"/>
                  <p:nvPr/>
                </p:nvSpPr>
                <p:spPr>
                  <a:xfrm>
                    <a:off x="7419218" y="3045023"/>
                    <a:ext cx="184730" cy="307777"/>
                  </a:xfrm>
                  <a:prstGeom prst="rect">
                    <a:avLst/>
                  </a:prstGeom>
                  <a:noFill/>
                </p:spPr>
                <p:txBody>
                  <a:bodyPr wrap="none" rtlCol="0">
                    <a:spAutoFit/>
                  </a:bodyPr>
                  <a:lstStyle/>
                  <a:p>
                    <a:endParaRPr lang="en-US" sz="1400" b="1" dirty="0">
                      <a:solidFill>
                        <a:srgbClr val="FF0000"/>
                      </a:solidFill>
                      <a:latin typeface="Comic Sans MS"/>
                      <a:cs typeface="Comic Sans MS"/>
                    </a:endParaRPr>
                  </a:p>
                </p:txBody>
              </p:sp>
            </p:grpSp>
            <p:sp>
              <p:nvSpPr>
                <p:cNvPr id="26" name="TextBox 25"/>
                <p:cNvSpPr txBox="1"/>
                <p:nvPr/>
              </p:nvSpPr>
              <p:spPr>
                <a:xfrm>
                  <a:off x="7409509" y="3526937"/>
                  <a:ext cx="184730" cy="307777"/>
                </a:xfrm>
                <a:prstGeom prst="rect">
                  <a:avLst/>
                </a:prstGeom>
                <a:noFill/>
              </p:spPr>
              <p:txBody>
                <a:bodyPr wrap="none" rtlCol="0">
                  <a:spAutoFit/>
                </a:bodyPr>
                <a:lstStyle/>
                <a:p>
                  <a:endParaRPr lang="en-US" sz="1400" b="1" dirty="0">
                    <a:solidFill>
                      <a:srgbClr val="FF0000"/>
                    </a:solidFill>
                    <a:latin typeface="Comic Sans MS"/>
                    <a:cs typeface="Comic Sans MS"/>
                  </a:endParaRPr>
                </a:p>
              </p:txBody>
            </p:sp>
          </p:grpSp>
          <p:grpSp>
            <p:nvGrpSpPr>
              <p:cNvPr id="25" name="Group 24"/>
              <p:cNvGrpSpPr/>
              <p:nvPr/>
            </p:nvGrpSpPr>
            <p:grpSpPr>
              <a:xfrm>
                <a:off x="5721771" y="1902942"/>
                <a:ext cx="1691905" cy="1920805"/>
                <a:chOff x="5721771" y="2661867"/>
                <a:chExt cx="1691905" cy="1920805"/>
              </a:xfrm>
            </p:grpSpPr>
            <p:grpSp>
              <p:nvGrpSpPr>
                <p:cNvPr id="27" name="Group 17"/>
                <p:cNvGrpSpPr/>
                <p:nvPr/>
              </p:nvGrpSpPr>
              <p:grpSpPr>
                <a:xfrm>
                  <a:off x="6189026" y="2661867"/>
                  <a:ext cx="1224650" cy="1920805"/>
                  <a:chOff x="6189026" y="2661867"/>
                  <a:chExt cx="1224650" cy="1920805"/>
                </a:xfrm>
              </p:grpSpPr>
              <p:sp>
                <p:nvSpPr>
                  <p:cNvPr id="10" name="TextBox 9"/>
                  <p:cNvSpPr txBox="1"/>
                  <p:nvPr/>
                </p:nvSpPr>
                <p:spPr>
                  <a:xfrm>
                    <a:off x="6189026" y="3330472"/>
                    <a:ext cx="184730" cy="369332"/>
                  </a:xfrm>
                  <a:prstGeom prst="rect">
                    <a:avLst/>
                  </a:prstGeom>
                  <a:noFill/>
                  <a:ln>
                    <a:noFill/>
                  </a:ln>
                </p:spPr>
                <p:txBody>
                  <a:bodyPr wrap="none" rtlCol="0">
                    <a:spAutoFit/>
                  </a:bodyPr>
                  <a:lstStyle/>
                  <a:p>
                    <a:endParaRPr lang="en-US" sz="1800" b="1" dirty="0">
                      <a:solidFill>
                        <a:srgbClr val="00B050"/>
                      </a:solidFill>
                      <a:latin typeface="Comic Sans MS"/>
                      <a:cs typeface="Comic Sans MS"/>
                    </a:endParaRPr>
                  </a:p>
                </p:txBody>
              </p:sp>
              <p:cxnSp>
                <p:nvCxnSpPr>
                  <p:cNvPr id="15" name="Straight Connector 14"/>
                  <p:cNvCxnSpPr/>
                  <p:nvPr/>
                </p:nvCxnSpPr>
                <p:spPr>
                  <a:xfrm>
                    <a:off x="6281391" y="4101152"/>
                    <a:ext cx="0" cy="481520"/>
                  </a:xfrm>
                  <a:prstGeom prst="line">
                    <a:avLst/>
                  </a:prstGeom>
                  <a:ln>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7413676" y="2661867"/>
                    <a:ext cx="0" cy="890342"/>
                  </a:xfrm>
                  <a:prstGeom prst="line">
                    <a:avLst/>
                  </a:prstGeom>
                  <a:ln>
                    <a:solidFill>
                      <a:srgbClr val="7030A0"/>
                    </a:solidFill>
                  </a:ln>
                </p:spPr>
                <p:style>
                  <a:lnRef idx="2">
                    <a:schemeClr val="accent1"/>
                  </a:lnRef>
                  <a:fillRef idx="0">
                    <a:schemeClr val="accent1"/>
                  </a:fillRef>
                  <a:effectRef idx="1">
                    <a:schemeClr val="accent1"/>
                  </a:effectRef>
                  <a:fontRef idx="minor">
                    <a:schemeClr val="tx1"/>
                  </a:fontRef>
                </p:style>
              </p:cxnSp>
            </p:grpSp>
            <p:sp>
              <p:nvSpPr>
                <p:cNvPr id="39" name="TextBox 38"/>
                <p:cNvSpPr txBox="1"/>
                <p:nvPr/>
              </p:nvSpPr>
              <p:spPr>
                <a:xfrm>
                  <a:off x="5721771" y="4080804"/>
                  <a:ext cx="649537" cy="477054"/>
                </a:xfrm>
                <a:prstGeom prst="rect">
                  <a:avLst/>
                </a:prstGeom>
                <a:noFill/>
                <a:ln>
                  <a:noFill/>
                </a:ln>
              </p:spPr>
              <p:txBody>
                <a:bodyPr wrap="none" rtlCol="0">
                  <a:spAutoFit/>
                </a:bodyPr>
                <a:lstStyle/>
                <a:p>
                  <a:r>
                    <a:rPr lang="en-US" sz="1100" b="1" dirty="0" smtClean="0">
                      <a:solidFill>
                        <a:schemeClr val="accent4"/>
                      </a:solidFill>
                      <a:latin typeface="Comic Sans MS"/>
                      <a:cs typeface="Comic Sans MS"/>
                    </a:rPr>
                    <a:t>COD</a:t>
                  </a:r>
                  <a:r>
                    <a:rPr lang="en-US" sz="1100" b="1" baseline="30000" dirty="0" smtClean="0">
                      <a:solidFill>
                        <a:schemeClr val="accent4"/>
                      </a:solidFill>
                      <a:latin typeface="Comic Sans MS"/>
                      <a:cs typeface="Comic Sans MS"/>
                    </a:rPr>
                    <a:t>+/-</a:t>
                  </a:r>
                  <a:endParaRPr lang="en-US" sz="1100" b="1" dirty="0" smtClean="0">
                    <a:solidFill>
                      <a:schemeClr val="accent4"/>
                    </a:solidFill>
                    <a:latin typeface="Comic Sans MS"/>
                    <a:cs typeface="Comic Sans MS"/>
                  </a:endParaRPr>
                </a:p>
                <a:p>
                  <a:r>
                    <a:rPr lang="en-US" sz="1400" b="1" dirty="0">
                      <a:solidFill>
                        <a:srgbClr val="FF0000"/>
                      </a:solidFill>
                      <a:latin typeface="Comic Sans MS"/>
                      <a:cs typeface="Comic Sans MS"/>
                    </a:rPr>
                    <a:t>X</a:t>
                  </a:r>
                </a:p>
              </p:txBody>
            </p:sp>
          </p:grpSp>
          <p:sp>
            <p:nvSpPr>
              <p:cNvPr id="16" name="Rectangle 15"/>
              <p:cNvSpPr/>
              <p:nvPr/>
            </p:nvSpPr>
            <p:spPr>
              <a:xfrm>
                <a:off x="7474011" y="2850630"/>
                <a:ext cx="657785" cy="2463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7938247" y="2375647"/>
                <a:ext cx="685800" cy="10772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5396753" y="3029925"/>
                <a:ext cx="713662" cy="11165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p:cNvSpPr/>
              <p:nvPr/>
            </p:nvSpPr>
            <p:spPr>
              <a:xfrm>
                <a:off x="6624918" y="2223247"/>
                <a:ext cx="685800" cy="10772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p:cNvSpPr/>
              <p:nvPr/>
            </p:nvSpPr>
            <p:spPr>
              <a:xfrm>
                <a:off x="6629400" y="4083278"/>
                <a:ext cx="685800" cy="10772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5" name="Rectangle 44"/>
            <p:cNvSpPr/>
            <p:nvPr/>
          </p:nvSpPr>
          <p:spPr>
            <a:xfrm>
              <a:off x="5736444" y="4239956"/>
              <a:ext cx="2188356" cy="14378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mc="http://schemas.openxmlformats.org/markup-compatibility/2006" xmlns:mv="urn:schemas-microsoft-com:mac:vml" xmlns:p14="http://schemas.microsoft.com/office/powerpoint/2010/main" xmlns="" val="2383171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p:cNvGrpSpPr/>
          <p:nvPr/>
        </p:nvGrpSpPr>
        <p:grpSpPr>
          <a:xfrm>
            <a:off x="4110318" y="3589613"/>
            <a:ext cx="2592681" cy="1452283"/>
            <a:chOff x="4110318" y="3908611"/>
            <a:chExt cx="2592681" cy="1452283"/>
          </a:xfrm>
        </p:grpSpPr>
        <p:grpSp>
          <p:nvGrpSpPr>
            <p:cNvPr id="5" name="Group 29"/>
            <p:cNvGrpSpPr/>
            <p:nvPr/>
          </p:nvGrpSpPr>
          <p:grpSpPr>
            <a:xfrm>
              <a:off x="4110318" y="3908611"/>
              <a:ext cx="1823381" cy="1385048"/>
              <a:chOff x="2838839" y="2542975"/>
              <a:chExt cx="1823381" cy="1385048"/>
            </a:xfrm>
          </p:grpSpPr>
          <p:sp>
            <p:nvSpPr>
              <p:cNvPr id="32" name="TextBox 31"/>
              <p:cNvSpPr txBox="1"/>
              <p:nvPr/>
            </p:nvSpPr>
            <p:spPr>
              <a:xfrm>
                <a:off x="3282592" y="3053964"/>
                <a:ext cx="729687" cy="400110"/>
              </a:xfrm>
              <a:prstGeom prst="rect">
                <a:avLst/>
              </a:prstGeom>
              <a:noFill/>
            </p:spPr>
            <p:txBody>
              <a:bodyPr wrap="none" rtlCol="0">
                <a:spAutoFit/>
              </a:bodyPr>
              <a:lstStyle/>
              <a:p>
                <a:pPr fontAlgn="auto">
                  <a:spcBef>
                    <a:spcPts val="0"/>
                  </a:spcBef>
                  <a:spcAft>
                    <a:spcPts val="0"/>
                  </a:spcAft>
                  <a:defRPr/>
                </a:pPr>
                <a:r>
                  <a:rPr lang="en-US" sz="2000" b="1" kern="0" dirty="0" smtClean="0">
                    <a:solidFill>
                      <a:srgbClr val="FF0000"/>
                    </a:solidFill>
                  </a:rPr>
                  <a:t>↓</a:t>
                </a:r>
                <a:r>
                  <a:rPr lang="en-US" sz="1800" b="1" kern="0" dirty="0" smtClean="0">
                    <a:solidFill>
                      <a:srgbClr val="FF0000"/>
                    </a:solidFill>
                  </a:rPr>
                  <a:t>79</a:t>
                </a:r>
                <a:r>
                  <a:rPr lang="en-US" sz="1400" b="1" kern="0" dirty="0" smtClean="0">
                    <a:solidFill>
                      <a:srgbClr val="FF0000"/>
                    </a:solidFill>
                  </a:rPr>
                  <a:t>%</a:t>
                </a:r>
                <a:endParaRPr lang="en-US" sz="1800" b="1" kern="0" dirty="0" smtClean="0">
                  <a:solidFill>
                    <a:srgbClr val="FF0000"/>
                  </a:solidFill>
                </a:endParaRPr>
              </a:p>
            </p:txBody>
          </p:sp>
          <p:sp>
            <p:nvSpPr>
              <p:cNvPr id="33" name="TextBox 32"/>
              <p:cNvSpPr txBox="1"/>
              <p:nvPr/>
            </p:nvSpPr>
            <p:spPr>
              <a:xfrm>
                <a:off x="3932533" y="2542975"/>
                <a:ext cx="729687" cy="400110"/>
              </a:xfrm>
              <a:prstGeom prst="rect">
                <a:avLst/>
              </a:prstGeom>
              <a:noFill/>
            </p:spPr>
            <p:txBody>
              <a:bodyPr wrap="none" rtlCol="0">
                <a:spAutoFit/>
              </a:bodyPr>
              <a:lstStyle/>
              <a:p>
                <a:pPr fontAlgn="auto">
                  <a:spcBef>
                    <a:spcPts val="0"/>
                  </a:spcBef>
                  <a:spcAft>
                    <a:spcPts val="0"/>
                  </a:spcAft>
                  <a:defRPr/>
                </a:pPr>
                <a:r>
                  <a:rPr lang="en-US" sz="2000" b="1" kern="0" dirty="0" smtClean="0">
                    <a:solidFill>
                      <a:srgbClr val="FF0000"/>
                    </a:solidFill>
                  </a:rPr>
                  <a:t>↓</a:t>
                </a:r>
                <a:r>
                  <a:rPr lang="en-US" sz="1800" b="1" kern="0" dirty="0" smtClean="0">
                    <a:solidFill>
                      <a:srgbClr val="FF0000"/>
                    </a:solidFill>
                  </a:rPr>
                  <a:t>46</a:t>
                </a:r>
                <a:r>
                  <a:rPr lang="en-US" sz="1400" b="1" kern="0" dirty="0" smtClean="0">
                    <a:solidFill>
                      <a:srgbClr val="FF0000"/>
                    </a:solidFill>
                  </a:rPr>
                  <a:t>%</a:t>
                </a:r>
                <a:endParaRPr lang="en-US" sz="1800" b="1" kern="0" dirty="0" smtClean="0">
                  <a:solidFill>
                    <a:srgbClr val="FF0000"/>
                  </a:solidFill>
                </a:endParaRPr>
              </a:p>
            </p:txBody>
          </p:sp>
          <p:sp>
            <p:nvSpPr>
              <p:cNvPr id="35" name="TextBox 34"/>
              <p:cNvSpPr txBox="1"/>
              <p:nvPr/>
            </p:nvSpPr>
            <p:spPr>
              <a:xfrm>
                <a:off x="3390168" y="3336352"/>
                <a:ext cx="482824" cy="400110"/>
              </a:xfrm>
              <a:prstGeom prst="rect">
                <a:avLst/>
              </a:prstGeom>
              <a:noFill/>
            </p:spPr>
            <p:txBody>
              <a:bodyPr wrap="none" rtlCol="0">
                <a:spAutoFit/>
              </a:bodyPr>
              <a:lstStyle/>
              <a:p>
                <a:pPr fontAlgn="auto">
                  <a:spcBef>
                    <a:spcPts val="0"/>
                  </a:spcBef>
                  <a:spcAft>
                    <a:spcPts val="0"/>
                  </a:spcAft>
                  <a:defRPr/>
                </a:pPr>
                <a:r>
                  <a:rPr lang="en-US" sz="2000" kern="0" dirty="0" smtClean="0">
                    <a:solidFill>
                      <a:sysClr val="windowText" lastClr="000000"/>
                    </a:solidFill>
                  </a:rPr>
                  <a:t>***</a:t>
                </a:r>
              </a:p>
            </p:txBody>
          </p:sp>
          <p:sp>
            <p:nvSpPr>
              <p:cNvPr id="36" name="TextBox 35"/>
              <p:cNvSpPr txBox="1"/>
              <p:nvPr/>
            </p:nvSpPr>
            <p:spPr>
              <a:xfrm>
                <a:off x="4122449" y="2815219"/>
                <a:ext cx="383438" cy="400110"/>
              </a:xfrm>
              <a:prstGeom prst="rect">
                <a:avLst/>
              </a:prstGeom>
              <a:noFill/>
            </p:spPr>
            <p:txBody>
              <a:bodyPr wrap="none" rtlCol="0">
                <a:spAutoFit/>
              </a:bodyPr>
              <a:lstStyle/>
              <a:p>
                <a:pPr fontAlgn="auto">
                  <a:spcBef>
                    <a:spcPts val="0"/>
                  </a:spcBef>
                  <a:spcAft>
                    <a:spcPts val="0"/>
                  </a:spcAft>
                  <a:defRPr/>
                </a:pPr>
                <a:r>
                  <a:rPr lang="en-US" sz="2000" kern="0" dirty="0" smtClean="0">
                    <a:solidFill>
                      <a:sysClr val="windowText" lastClr="000000"/>
                    </a:solidFill>
                  </a:rPr>
                  <a:t>**</a:t>
                </a:r>
              </a:p>
            </p:txBody>
          </p:sp>
          <p:sp>
            <p:nvSpPr>
              <p:cNvPr id="37" name="TextBox 36"/>
              <p:cNvSpPr txBox="1"/>
              <p:nvPr/>
            </p:nvSpPr>
            <p:spPr>
              <a:xfrm>
                <a:off x="2838839" y="3666413"/>
                <a:ext cx="263214" cy="261610"/>
              </a:xfrm>
              <a:prstGeom prst="rect">
                <a:avLst/>
              </a:prstGeom>
              <a:noFill/>
            </p:spPr>
            <p:txBody>
              <a:bodyPr wrap="none" rtlCol="0">
                <a:spAutoFit/>
              </a:bodyPr>
              <a:lstStyle/>
              <a:p>
                <a:pPr fontAlgn="auto">
                  <a:spcBef>
                    <a:spcPts val="0"/>
                  </a:spcBef>
                  <a:spcAft>
                    <a:spcPts val="0"/>
                  </a:spcAft>
                  <a:defRPr/>
                </a:pPr>
                <a:r>
                  <a:rPr lang="en-US" sz="1100" kern="0" dirty="0" smtClean="0">
                    <a:solidFill>
                      <a:sysClr val="windowText" lastClr="000000"/>
                    </a:solidFill>
                  </a:rPr>
                  <a:t>#</a:t>
                </a:r>
              </a:p>
            </p:txBody>
          </p:sp>
        </p:grpSp>
        <p:cxnSp>
          <p:nvCxnSpPr>
            <p:cNvPr id="10" name="Straight Arrow Connector 9"/>
            <p:cNvCxnSpPr/>
            <p:nvPr/>
          </p:nvCxnSpPr>
          <p:spPr>
            <a:xfrm>
              <a:off x="6627197" y="3954940"/>
              <a:ext cx="2203" cy="137906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459941" y="5360894"/>
              <a:ext cx="2243058" cy="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grpSp>
      <p:cxnSp>
        <p:nvCxnSpPr>
          <p:cNvPr id="15" name="Straight Arrow Connector 14"/>
          <p:cNvCxnSpPr/>
          <p:nvPr/>
        </p:nvCxnSpPr>
        <p:spPr>
          <a:xfrm>
            <a:off x="4309160" y="4767210"/>
            <a:ext cx="337935" cy="0"/>
          </a:xfrm>
          <a:prstGeom prst="straightConnector1">
            <a:avLst/>
          </a:prstGeom>
          <a:ln w="38100">
            <a:solidFill>
              <a:srgbClr val="006600"/>
            </a:solidFill>
            <a:tailEnd type="arrow"/>
          </a:ln>
        </p:spPr>
        <p:style>
          <a:lnRef idx="1">
            <a:schemeClr val="accent1"/>
          </a:lnRef>
          <a:fillRef idx="0">
            <a:schemeClr val="accent1"/>
          </a:fillRef>
          <a:effectRef idx="0">
            <a:schemeClr val="accent1"/>
          </a:effectRef>
          <a:fontRef idx="minor">
            <a:schemeClr val="tx1"/>
          </a:fontRef>
        </p:style>
      </p:cxnSp>
      <p:grpSp>
        <p:nvGrpSpPr>
          <p:cNvPr id="6" name="Group 57"/>
          <p:cNvGrpSpPr/>
          <p:nvPr/>
        </p:nvGrpSpPr>
        <p:grpSpPr>
          <a:xfrm>
            <a:off x="5217459" y="3309051"/>
            <a:ext cx="729670" cy="2783874"/>
            <a:chOff x="4536141" y="3670714"/>
            <a:chExt cx="729670" cy="2783874"/>
          </a:xfrm>
        </p:grpSpPr>
        <p:sp>
          <p:nvSpPr>
            <p:cNvPr id="68" name="Rectangle 67"/>
            <p:cNvSpPr/>
            <p:nvPr/>
          </p:nvSpPr>
          <p:spPr>
            <a:xfrm>
              <a:off x="4536141" y="3670714"/>
              <a:ext cx="729670" cy="2277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prstClr val="white"/>
                </a:solidFill>
              </a:endParaRPr>
            </a:p>
          </p:txBody>
        </p:sp>
        <p:sp>
          <p:nvSpPr>
            <p:cNvPr id="69" name="Rectangle 68"/>
            <p:cNvSpPr/>
            <p:nvPr/>
          </p:nvSpPr>
          <p:spPr>
            <a:xfrm>
              <a:off x="4554746" y="6007689"/>
              <a:ext cx="711064" cy="4468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prstClr val="white"/>
                </a:solidFill>
              </a:endParaRPr>
            </a:p>
          </p:txBody>
        </p:sp>
      </p:grpSp>
      <p:grpSp>
        <p:nvGrpSpPr>
          <p:cNvPr id="8" name="Group 69"/>
          <p:cNvGrpSpPr/>
          <p:nvPr/>
        </p:nvGrpSpPr>
        <p:grpSpPr>
          <a:xfrm>
            <a:off x="5851795" y="3307225"/>
            <a:ext cx="729670" cy="2783874"/>
            <a:chOff x="4536141" y="3670714"/>
            <a:chExt cx="729670" cy="2783874"/>
          </a:xfrm>
        </p:grpSpPr>
        <p:sp>
          <p:nvSpPr>
            <p:cNvPr id="71" name="Rectangle 70"/>
            <p:cNvSpPr/>
            <p:nvPr/>
          </p:nvSpPr>
          <p:spPr>
            <a:xfrm>
              <a:off x="4536141" y="3670714"/>
              <a:ext cx="729670" cy="2277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prstClr val="white"/>
                </a:solidFill>
              </a:endParaRPr>
            </a:p>
          </p:txBody>
        </p:sp>
        <p:sp>
          <p:nvSpPr>
            <p:cNvPr id="72" name="Rectangle 71"/>
            <p:cNvSpPr/>
            <p:nvPr/>
          </p:nvSpPr>
          <p:spPr>
            <a:xfrm>
              <a:off x="4554746" y="6007689"/>
              <a:ext cx="711064" cy="4468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prstClr val="white"/>
                </a:solidFill>
              </a:endParaRPr>
            </a:p>
          </p:txBody>
        </p:sp>
      </p:grpSp>
      <p:grpSp>
        <p:nvGrpSpPr>
          <p:cNvPr id="9" name="Group 4"/>
          <p:cNvGrpSpPr/>
          <p:nvPr/>
        </p:nvGrpSpPr>
        <p:grpSpPr>
          <a:xfrm>
            <a:off x="1676400" y="240652"/>
            <a:ext cx="2782442" cy="2461113"/>
            <a:chOff x="6056758" y="966844"/>
            <a:chExt cx="2782442" cy="2461113"/>
          </a:xfrm>
        </p:grpSpPr>
        <p:pic>
          <p:nvPicPr>
            <p:cNvPr id="46" name="Picture 45" descr="B6 like.jpg"/>
            <p:cNvPicPr>
              <a:picLocks noChangeAspect="1"/>
            </p:cNvPicPr>
            <p:nvPr/>
          </p:nvPicPr>
          <p:blipFill>
            <a:blip r:embed="rId3" cstate="print"/>
            <a:stretch>
              <a:fillRect/>
            </a:stretch>
          </p:blipFill>
          <p:spPr>
            <a:xfrm>
              <a:off x="6056758" y="970482"/>
              <a:ext cx="2782442" cy="2457475"/>
            </a:xfrm>
            <a:prstGeom prst="rect">
              <a:avLst/>
            </a:prstGeom>
          </p:spPr>
        </p:pic>
        <p:sp>
          <p:nvSpPr>
            <p:cNvPr id="50" name="TextBox 49"/>
            <p:cNvSpPr txBox="1"/>
            <p:nvPr/>
          </p:nvSpPr>
          <p:spPr>
            <a:xfrm>
              <a:off x="7979590" y="2652959"/>
              <a:ext cx="364202" cy="523220"/>
            </a:xfrm>
            <a:prstGeom prst="rect">
              <a:avLst/>
            </a:prstGeom>
            <a:noFill/>
          </p:spPr>
          <p:txBody>
            <a:bodyPr wrap="none" rtlCol="0">
              <a:spAutoFit/>
            </a:bodyPr>
            <a:lstStyle/>
            <a:p>
              <a:pPr algn="l" fontAlgn="auto">
                <a:spcBef>
                  <a:spcPts val="0"/>
                </a:spcBef>
                <a:spcAft>
                  <a:spcPts val="0"/>
                </a:spcAft>
              </a:pPr>
              <a:r>
                <a:rPr lang="en-US" sz="2800" dirty="0" smtClean="0">
                  <a:solidFill>
                    <a:srgbClr val="FFFF00"/>
                  </a:solidFill>
                  <a:latin typeface="Calibri"/>
                </a:rPr>
                <a:t>*</a:t>
              </a:r>
              <a:endParaRPr lang="en-US" sz="2800" dirty="0">
                <a:solidFill>
                  <a:srgbClr val="FFFF00"/>
                </a:solidFill>
                <a:latin typeface="Calibri"/>
              </a:endParaRPr>
            </a:p>
          </p:txBody>
        </p:sp>
        <p:sp>
          <p:nvSpPr>
            <p:cNvPr id="51" name="TextBox 50"/>
            <p:cNvSpPr txBox="1"/>
            <p:nvPr/>
          </p:nvSpPr>
          <p:spPr>
            <a:xfrm>
              <a:off x="7895363" y="2529400"/>
              <a:ext cx="364202" cy="523220"/>
            </a:xfrm>
            <a:prstGeom prst="rect">
              <a:avLst/>
            </a:prstGeom>
            <a:noFill/>
          </p:spPr>
          <p:txBody>
            <a:bodyPr wrap="none" rtlCol="0">
              <a:spAutoFit/>
            </a:bodyPr>
            <a:lstStyle/>
            <a:p>
              <a:pPr algn="l" fontAlgn="auto">
                <a:spcBef>
                  <a:spcPts val="0"/>
                </a:spcBef>
                <a:spcAft>
                  <a:spcPts val="0"/>
                </a:spcAft>
              </a:pPr>
              <a:r>
                <a:rPr lang="en-US" sz="2800" dirty="0" smtClean="0">
                  <a:solidFill>
                    <a:srgbClr val="FFFF00"/>
                  </a:solidFill>
                  <a:latin typeface="Calibri"/>
                </a:rPr>
                <a:t>*</a:t>
              </a:r>
              <a:endParaRPr lang="en-US" sz="2800" dirty="0">
                <a:solidFill>
                  <a:srgbClr val="FFFF00"/>
                </a:solidFill>
                <a:latin typeface="Calibri"/>
              </a:endParaRPr>
            </a:p>
          </p:txBody>
        </p:sp>
        <p:sp>
          <p:nvSpPr>
            <p:cNvPr id="52" name="TextBox 51"/>
            <p:cNvSpPr txBox="1"/>
            <p:nvPr/>
          </p:nvSpPr>
          <p:spPr>
            <a:xfrm>
              <a:off x="7932752" y="2330012"/>
              <a:ext cx="364202" cy="523220"/>
            </a:xfrm>
            <a:prstGeom prst="rect">
              <a:avLst/>
            </a:prstGeom>
            <a:noFill/>
          </p:spPr>
          <p:txBody>
            <a:bodyPr wrap="none" rtlCol="0">
              <a:spAutoFit/>
            </a:bodyPr>
            <a:lstStyle/>
            <a:p>
              <a:pPr algn="l" fontAlgn="auto">
                <a:spcBef>
                  <a:spcPts val="0"/>
                </a:spcBef>
                <a:spcAft>
                  <a:spcPts val="0"/>
                </a:spcAft>
              </a:pPr>
              <a:r>
                <a:rPr lang="en-US" sz="2800" dirty="0" smtClean="0">
                  <a:solidFill>
                    <a:srgbClr val="FFFF00"/>
                  </a:solidFill>
                  <a:latin typeface="Calibri"/>
                </a:rPr>
                <a:t>*</a:t>
              </a:r>
              <a:endParaRPr lang="en-US" sz="2800" dirty="0">
                <a:solidFill>
                  <a:srgbClr val="FFFF00"/>
                </a:solidFill>
                <a:latin typeface="Calibri"/>
              </a:endParaRPr>
            </a:p>
          </p:txBody>
        </p:sp>
        <p:sp>
          <p:nvSpPr>
            <p:cNvPr id="53" name="TextBox 52"/>
            <p:cNvSpPr txBox="1"/>
            <p:nvPr/>
          </p:nvSpPr>
          <p:spPr>
            <a:xfrm>
              <a:off x="7880798" y="1965880"/>
              <a:ext cx="364202" cy="523220"/>
            </a:xfrm>
            <a:prstGeom prst="rect">
              <a:avLst/>
            </a:prstGeom>
            <a:noFill/>
          </p:spPr>
          <p:txBody>
            <a:bodyPr wrap="none" rtlCol="0">
              <a:spAutoFit/>
            </a:bodyPr>
            <a:lstStyle/>
            <a:p>
              <a:pPr algn="l" fontAlgn="auto">
                <a:spcBef>
                  <a:spcPts val="0"/>
                </a:spcBef>
                <a:spcAft>
                  <a:spcPts val="0"/>
                </a:spcAft>
              </a:pPr>
              <a:r>
                <a:rPr lang="en-US" sz="2800" dirty="0" smtClean="0">
                  <a:solidFill>
                    <a:srgbClr val="FFFF00"/>
                  </a:solidFill>
                  <a:latin typeface="Calibri"/>
                </a:rPr>
                <a:t>*</a:t>
              </a:r>
              <a:endParaRPr lang="en-US" sz="2800" dirty="0">
                <a:solidFill>
                  <a:srgbClr val="FFFF00"/>
                </a:solidFill>
                <a:latin typeface="Calibri"/>
              </a:endParaRPr>
            </a:p>
          </p:txBody>
        </p:sp>
        <p:sp>
          <p:nvSpPr>
            <p:cNvPr id="54" name="TextBox 53"/>
            <p:cNvSpPr txBox="1"/>
            <p:nvPr/>
          </p:nvSpPr>
          <p:spPr>
            <a:xfrm>
              <a:off x="7835142" y="1795745"/>
              <a:ext cx="364202" cy="523220"/>
            </a:xfrm>
            <a:prstGeom prst="rect">
              <a:avLst/>
            </a:prstGeom>
            <a:noFill/>
          </p:spPr>
          <p:txBody>
            <a:bodyPr wrap="none" rtlCol="0">
              <a:spAutoFit/>
            </a:bodyPr>
            <a:lstStyle/>
            <a:p>
              <a:pPr algn="l" fontAlgn="auto">
                <a:spcBef>
                  <a:spcPts val="0"/>
                </a:spcBef>
                <a:spcAft>
                  <a:spcPts val="0"/>
                </a:spcAft>
              </a:pPr>
              <a:r>
                <a:rPr lang="en-US" sz="2800" dirty="0" smtClean="0">
                  <a:solidFill>
                    <a:srgbClr val="FFFF00"/>
                  </a:solidFill>
                  <a:latin typeface="Calibri"/>
                </a:rPr>
                <a:t>*</a:t>
              </a:r>
              <a:endParaRPr lang="en-US" sz="2800" dirty="0">
                <a:solidFill>
                  <a:srgbClr val="FFFF00"/>
                </a:solidFill>
                <a:latin typeface="Calibri"/>
              </a:endParaRPr>
            </a:p>
          </p:txBody>
        </p:sp>
        <p:sp>
          <p:nvSpPr>
            <p:cNvPr id="55" name="TextBox 54"/>
            <p:cNvSpPr txBox="1"/>
            <p:nvPr/>
          </p:nvSpPr>
          <p:spPr>
            <a:xfrm>
              <a:off x="7795953" y="1485502"/>
              <a:ext cx="364202" cy="523220"/>
            </a:xfrm>
            <a:prstGeom prst="rect">
              <a:avLst/>
            </a:prstGeom>
            <a:noFill/>
          </p:spPr>
          <p:txBody>
            <a:bodyPr wrap="none" rtlCol="0">
              <a:spAutoFit/>
            </a:bodyPr>
            <a:lstStyle/>
            <a:p>
              <a:pPr algn="l" fontAlgn="auto">
                <a:spcBef>
                  <a:spcPts val="0"/>
                </a:spcBef>
                <a:spcAft>
                  <a:spcPts val="0"/>
                </a:spcAft>
              </a:pPr>
              <a:r>
                <a:rPr lang="en-US" sz="2800" dirty="0" smtClean="0">
                  <a:solidFill>
                    <a:srgbClr val="FFFF00"/>
                  </a:solidFill>
                  <a:latin typeface="Calibri"/>
                </a:rPr>
                <a:t>*</a:t>
              </a:r>
              <a:endParaRPr lang="en-US" sz="2800" dirty="0">
                <a:solidFill>
                  <a:srgbClr val="FFFF00"/>
                </a:solidFill>
                <a:latin typeface="Calibri"/>
              </a:endParaRPr>
            </a:p>
          </p:txBody>
        </p:sp>
        <p:sp>
          <p:nvSpPr>
            <p:cNvPr id="56" name="TextBox 55"/>
            <p:cNvSpPr txBox="1"/>
            <p:nvPr/>
          </p:nvSpPr>
          <p:spPr>
            <a:xfrm>
              <a:off x="7805792" y="1313443"/>
              <a:ext cx="364202" cy="523220"/>
            </a:xfrm>
            <a:prstGeom prst="rect">
              <a:avLst/>
            </a:prstGeom>
            <a:noFill/>
          </p:spPr>
          <p:txBody>
            <a:bodyPr wrap="none" rtlCol="0">
              <a:spAutoFit/>
            </a:bodyPr>
            <a:lstStyle/>
            <a:p>
              <a:pPr algn="l" fontAlgn="auto">
                <a:spcBef>
                  <a:spcPts val="0"/>
                </a:spcBef>
                <a:spcAft>
                  <a:spcPts val="0"/>
                </a:spcAft>
              </a:pPr>
              <a:r>
                <a:rPr lang="en-US" sz="2800" dirty="0" smtClean="0">
                  <a:solidFill>
                    <a:srgbClr val="FFFF00"/>
                  </a:solidFill>
                  <a:latin typeface="Calibri"/>
                </a:rPr>
                <a:t>*</a:t>
              </a:r>
              <a:endParaRPr lang="en-US" sz="2800" dirty="0">
                <a:solidFill>
                  <a:srgbClr val="FFFF00"/>
                </a:solidFill>
                <a:latin typeface="Calibri"/>
              </a:endParaRPr>
            </a:p>
          </p:txBody>
        </p:sp>
        <p:sp>
          <p:nvSpPr>
            <p:cNvPr id="59" name="TextBox 58"/>
            <p:cNvSpPr txBox="1"/>
            <p:nvPr/>
          </p:nvSpPr>
          <p:spPr>
            <a:xfrm>
              <a:off x="6853293" y="1268791"/>
              <a:ext cx="364202" cy="523220"/>
            </a:xfrm>
            <a:prstGeom prst="rect">
              <a:avLst/>
            </a:prstGeom>
            <a:noFill/>
          </p:spPr>
          <p:txBody>
            <a:bodyPr wrap="none" rtlCol="0">
              <a:spAutoFit/>
            </a:bodyPr>
            <a:lstStyle/>
            <a:p>
              <a:pPr algn="l" fontAlgn="auto">
                <a:spcBef>
                  <a:spcPts val="0"/>
                </a:spcBef>
                <a:spcAft>
                  <a:spcPts val="0"/>
                </a:spcAft>
              </a:pPr>
              <a:r>
                <a:rPr lang="en-US" sz="2800" dirty="0" smtClean="0">
                  <a:solidFill>
                    <a:srgbClr val="FFFF00"/>
                  </a:solidFill>
                  <a:latin typeface="Calibri"/>
                </a:rPr>
                <a:t>*</a:t>
              </a:r>
              <a:endParaRPr lang="en-US" sz="2800" dirty="0">
                <a:solidFill>
                  <a:srgbClr val="FFFF00"/>
                </a:solidFill>
                <a:latin typeface="Calibri"/>
              </a:endParaRPr>
            </a:p>
          </p:txBody>
        </p:sp>
        <p:sp>
          <p:nvSpPr>
            <p:cNvPr id="60" name="TextBox 59"/>
            <p:cNvSpPr txBox="1"/>
            <p:nvPr/>
          </p:nvSpPr>
          <p:spPr>
            <a:xfrm>
              <a:off x="6986329" y="1435846"/>
              <a:ext cx="364202" cy="523220"/>
            </a:xfrm>
            <a:prstGeom prst="rect">
              <a:avLst/>
            </a:prstGeom>
            <a:noFill/>
          </p:spPr>
          <p:txBody>
            <a:bodyPr wrap="none" rtlCol="0">
              <a:spAutoFit/>
            </a:bodyPr>
            <a:lstStyle/>
            <a:p>
              <a:pPr algn="l" fontAlgn="auto">
                <a:spcBef>
                  <a:spcPts val="0"/>
                </a:spcBef>
                <a:spcAft>
                  <a:spcPts val="0"/>
                </a:spcAft>
              </a:pPr>
              <a:r>
                <a:rPr lang="en-US" sz="2800" dirty="0" smtClean="0">
                  <a:solidFill>
                    <a:srgbClr val="FFFF00"/>
                  </a:solidFill>
                  <a:latin typeface="Calibri"/>
                </a:rPr>
                <a:t>*</a:t>
              </a:r>
              <a:endParaRPr lang="en-US" sz="2800" dirty="0">
                <a:solidFill>
                  <a:srgbClr val="FFFF00"/>
                </a:solidFill>
                <a:latin typeface="Calibri"/>
              </a:endParaRPr>
            </a:p>
          </p:txBody>
        </p:sp>
        <p:sp>
          <p:nvSpPr>
            <p:cNvPr id="61" name="TextBox 60"/>
            <p:cNvSpPr txBox="1"/>
            <p:nvPr/>
          </p:nvSpPr>
          <p:spPr>
            <a:xfrm>
              <a:off x="6878484" y="1718375"/>
              <a:ext cx="364202" cy="523220"/>
            </a:xfrm>
            <a:prstGeom prst="rect">
              <a:avLst/>
            </a:prstGeom>
            <a:noFill/>
          </p:spPr>
          <p:txBody>
            <a:bodyPr wrap="none" rtlCol="0">
              <a:spAutoFit/>
            </a:bodyPr>
            <a:lstStyle/>
            <a:p>
              <a:pPr algn="l" fontAlgn="auto">
                <a:spcBef>
                  <a:spcPts val="0"/>
                </a:spcBef>
                <a:spcAft>
                  <a:spcPts val="0"/>
                </a:spcAft>
              </a:pPr>
              <a:r>
                <a:rPr lang="en-US" sz="2800" dirty="0" smtClean="0">
                  <a:solidFill>
                    <a:srgbClr val="FFFF00"/>
                  </a:solidFill>
                  <a:latin typeface="Calibri"/>
                </a:rPr>
                <a:t>*</a:t>
              </a:r>
              <a:endParaRPr lang="en-US" sz="2800" dirty="0">
                <a:solidFill>
                  <a:srgbClr val="FFFF00"/>
                </a:solidFill>
                <a:latin typeface="Calibri"/>
              </a:endParaRPr>
            </a:p>
          </p:txBody>
        </p:sp>
        <p:sp>
          <p:nvSpPr>
            <p:cNvPr id="62" name="TextBox 61"/>
            <p:cNvSpPr txBox="1"/>
            <p:nvPr/>
          </p:nvSpPr>
          <p:spPr>
            <a:xfrm>
              <a:off x="6973734" y="1585194"/>
              <a:ext cx="364202" cy="523220"/>
            </a:xfrm>
            <a:prstGeom prst="rect">
              <a:avLst/>
            </a:prstGeom>
            <a:noFill/>
          </p:spPr>
          <p:txBody>
            <a:bodyPr wrap="none" rtlCol="0">
              <a:spAutoFit/>
            </a:bodyPr>
            <a:lstStyle/>
            <a:p>
              <a:pPr algn="l" fontAlgn="auto">
                <a:spcBef>
                  <a:spcPts val="0"/>
                </a:spcBef>
                <a:spcAft>
                  <a:spcPts val="0"/>
                </a:spcAft>
              </a:pPr>
              <a:r>
                <a:rPr lang="en-US" sz="2800" dirty="0" smtClean="0">
                  <a:solidFill>
                    <a:srgbClr val="FFFF00"/>
                  </a:solidFill>
                  <a:latin typeface="Calibri"/>
                </a:rPr>
                <a:t>*</a:t>
              </a:r>
              <a:endParaRPr lang="en-US" sz="2800" dirty="0">
                <a:solidFill>
                  <a:srgbClr val="FFFF00"/>
                </a:solidFill>
                <a:latin typeface="Calibri"/>
              </a:endParaRPr>
            </a:p>
          </p:txBody>
        </p:sp>
        <p:sp>
          <p:nvSpPr>
            <p:cNvPr id="63" name="TextBox 62"/>
            <p:cNvSpPr txBox="1"/>
            <p:nvPr/>
          </p:nvSpPr>
          <p:spPr>
            <a:xfrm>
              <a:off x="6752533" y="1941628"/>
              <a:ext cx="364202" cy="523220"/>
            </a:xfrm>
            <a:prstGeom prst="rect">
              <a:avLst/>
            </a:prstGeom>
            <a:noFill/>
          </p:spPr>
          <p:txBody>
            <a:bodyPr wrap="none" rtlCol="0">
              <a:spAutoFit/>
            </a:bodyPr>
            <a:lstStyle/>
            <a:p>
              <a:pPr algn="l" fontAlgn="auto">
                <a:spcBef>
                  <a:spcPts val="0"/>
                </a:spcBef>
                <a:spcAft>
                  <a:spcPts val="0"/>
                </a:spcAft>
              </a:pPr>
              <a:r>
                <a:rPr lang="en-US" sz="2800" dirty="0" smtClean="0">
                  <a:solidFill>
                    <a:srgbClr val="FFFF00"/>
                  </a:solidFill>
                  <a:latin typeface="Calibri"/>
                </a:rPr>
                <a:t>*</a:t>
              </a:r>
              <a:endParaRPr lang="en-US" sz="2800" dirty="0">
                <a:solidFill>
                  <a:srgbClr val="FFFF00"/>
                </a:solidFill>
                <a:latin typeface="Calibri"/>
              </a:endParaRPr>
            </a:p>
          </p:txBody>
        </p:sp>
        <p:sp>
          <p:nvSpPr>
            <p:cNvPr id="64" name="TextBox 63"/>
            <p:cNvSpPr txBox="1"/>
            <p:nvPr/>
          </p:nvSpPr>
          <p:spPr>
            <a:xfrm>
              <a:off x="6838337" y="2094826"/>
              <a:ext cx="364202" cy="523220"/>
            </a:xfrm>
            <a:prstGeom prst="rect">
              <a:avLst/>
            </a:prstGeom>
            <a:noFill/>
          </p:spPr>
          <p:txBody>
            <a:bodyPr wrap="none" rtlCol="0">
              <a:spAutoFit/>
            </a:bodyPr>
            <a:lstStyle/>
            <a:p>
              <a:pPr algn="l" fontAlgn="auto">
                <a:spcBef>
                  <a:spcPts val="0"/>
                </a:spcBef>
                <a:spcAft>
                  <a:spcPts val="0"/>
                </a:spcAft>
              </a:pPr>
              <a:r>
                <a:rPr lang="en-US" sz="2800" dirty="0" smtClean="0">
                  <a:solidFill>
                    <a:srgbClr val="FFFF00"/>
                  </a:solidFill>
                  <a:latin typeface="Calibri"/>
                </a:rPr>
                <a:t>*</a:t>
              </a:r>
              <a:endParaRPr lang="en-US" sz="2800" dirty="0">
                <a:solidFill>
                  <a:srgbClr val="FFFF00"/>
                </a:solidFill>
                <a:latin typeface="Calibri"/>
              </a:endParaRPr>
            </a:p>
          </p:txBody>
        </p:sp>
        <p:sp>
          <p:nvSpPr>
            <p:cNvPr id="65" name="TextBox 64"/>
            <p:cNvSpPr txBox="1"/>
            <p:nvPr/>
          </p:nvSpPr>
          <p:spPr>
            <a:xfrm>
              <a:off x="6669091" y="2261881"/>
              <a:ext cx="364202" cy="523220"/>
            </a:xfrm>
            <a:prstGeom prst="rect">
              <a:avLst/>
            </a:prstGeom>
            <a:noFill/>
          </p:spPr>
          <p:txBody>
            <a:bodyPr wrap="none" rtlCol="0">
              <a:spAutoFit/>
            </a:bodyPr>
            <a:lstStyle/>
            <a:p>
              <a:pPr algn="l" fontAlgn="auto">
                <a:spcBef>
                  <a:spcPts val="0"/>
                </a:spcBef>
                <a:spcAft>
                  <a:spcPts val="0"/>
                </a:spcAft>
              </a:pPr>
              <a:r>
                <a:rPr lang="en-US" sz="2800" dirty="0" smtClean="0">
                  <a:solidFill>
                    <a:srgbClr val="FFFF00"/>
                  </a:solidFill>
                  <a:latin typeface="Calibri"/>
                </a:rPr>
                <a:t>*</a:t>
              </a:r>
              <a:endParaRPr lang="en-US" sz="2800" dirty="0">
                <a:solidFill>
                  <a:srgbClr val="FFFF00"/>
                </a:solidFill>
                <a:latin typeface="Calibri"/>
              </a:endParaRPr>
            </a:p>
          </p:txBody>
        </p:sp>
        <p:sp>
          <p:nvSpPr>
            <p:cNvPr id="66" name="TextBox 65"/>
            <p:cNvSpPr txBox="1"/>
            <p:nvPr/>
          </p:nvSpPr>
          <p:spPr>
            <a:xfrm>
              <a:off x="6613199" y="2718778"/>
              <a:ext cx="364202" cy="523220"/>
            </a:xfrm>
            <a:prstGeom prst="rect">
              <a:avLst/>
            </a:prstGeom>
            <a:noFill/>
          </p:spPr>
          <p:txBody>
            <a:bodyPr wrap="none" rtlCol="0">
              <a:spAutoFit/>
            </a:bodyPr>
            <a:lstStyle/>
            <a:p>
              <a:pPr algn="l" fontAlgn="auto">
                <a:spcBef>
                  <a:spcPts val="0"/>
                </a:spcBef>
                <a:spcAft>
                  <a:spcPts val="0"/>
                </a:spcAft>
              </a:pPr>
              <a:r>
                <a:rPr lang="en-US" sz="2800" dirty="0" smtClean="0">
                  <a:solidFill>
                    <a:srgbClr val="FFFF00"/>
                  </a:solidFill>
                  <a:latin typeface="Calibri"/>
                </a:rPr>
                <a:t>*</a:t>
              </a:r>
              <a:endParaRPr lang="en-US" sz="2800" dirty="0">
                <a:solidFill>
                  <a:srgbClr val="FFFF00"/>
                </a:solidFill>
                <a:latin typeface="Calibri"/>
              </a:endParaRPr>
            </a:p>
          </p:txBody>
        </p:sp>
        <p:sp>
          <p:nvSpPr>
            <p:cNvPr id="75" name="TextBox 74"/>
            <p:cNvSpPr txBox="1"/>
            <p:nvPr/>
          </p:nvSpPr>
          <p:spPr>
            <a:xfrm>
              <a:off x="6058772" y="966844"/>
              <a:ext cx="1030026" cy="276999"/>
            </a:xfrm>
            <a:prstGeom prst="rect">
              <a:avLst/>
            </a:prstGeom>
            <a:solidFill>
              <a:schemeClr val="tx1"/>
            </a:solidFill>
          </p:spPr>
          <p:txBody>
            <a:bodyPr wrap="none" rtlCol="0">
              <a:spAutoFit/>
            </a:bodyPr>
            <a:lstStyle/>
            <a:p>
              <a:pPr algn="l" fontAlgn="auto">
                <a:spcBef>
                  <a:spcPts val="0"/>
                </a:spcBef>
                <a:spcAft>
                  <a:spcPts val="0"/>
                </a:spcAft>
              </a:pPr>
              <a:r>
                <a:rPr lang="en-US" sz="1200" b="1" dirty="0" smtClean="0">
                  <a:solidFill>
                    <a:prstClr val="white"/>
                  </a:solidFill>
                  <a:latin typeface="Calibri"/>
                  <a:sym typeface="Wingdings" pitchFamily="2" charset="2"/>
                </a:rPr>
                <a:t>homo B6-like</a:t>
              </a:r>
              <a:endParaRPr lang="en-US" b="1" dirty="0">
                <a:solidFill>
                  <a:prstClr val="white"/>
                </a:solidFill>
                <a:latin typeface="Calibri"/>
              </a:endParaRPr>
            </a:p>
          </p:txBody>
        </p:sp>
      </p:grpSp>
      <p:grpSp>
        <p:nvGrpSpPr>
          <p:cNvPr id="11" name="Group 3"/>
          <p:cNvGrpSpPr/>
          <p:nvPr/>
        </p:nvGrpSpPr>
        <p:grpSpPr>
          <a:xfrm>
            <a:off x="4847719" y="228600"/>
            <a:ext cx="2772281" cy="2466259"/>
            <a:chOff x="2354731" y="954792"/>
            <a:chExt cx="2772281" cy="2466259"/>
          </a:xfrm>
        </p:grpSpPr>
        <p:pic>
          <p:nvPicPr>
            <p:cNvPr id="47" name="Picture 46" descr="BC like.jpg"/>
            <p:cNvPicPr>
              <a:picLocks noChangeAspect="1"/>
            </p:cNvPicPr>
            <p:nvPr/>
          </p:nvPicPr>
          <p:blipFill>
            <a:blip r:embed="rId4" cstate="print"/>
            <a:stretch>
              <a:fillRect/>
            </a:stretch>
          </p:blipFill>
          <p:spPr>
            <a:xfrm>
              <a:off x="2354731" y="963576"/>
              <a:ext cx="2772281" cy="2457475"/>
            </a:xfrm>
            <a:prstGeom prst="rect">
              <a:avLst/>
            </a:prstGeom>
          </p:spPr>
        </p:pic>
        <p:sp>
          <p:nvSpPr>
            <p:cNvPr id="48" name="TextBox 47"/>
            <p:cNvSpPr txBox="1"/>
            <p:nvPr/>
          </p:nvSpPr>
          <p:spPr>
            <a:xfrm>
              <a:off x="3985000" y="1799540"/>
              <a:ext cx="364202" cy="523220"/>
            </a:xfrm>
            <a:prstGeom prst="rect">
              <a:avLst/>
            </a:prstGeom>
            <a:noFill/>
          </p:spPr>
          <p:txBody>
            <a:bodyPr wrap="none" rtlCol="0">
              <a:spAutoFit/>
            </a:bodyPr>
            <a:lstStyle/>
            <a:p>
              <a:pPr algn="l" fontAlgn="auto">
                <a:spcBef>
                  <a:spcPts val="0"/>
                </a:spcBef>
                <a:spcAft>
                  <a:spcPts val="0"/>
                </a:spcAft>
              </a:pPr>
              <a:r>
                <a:rPr lang="en-US" sz="2800" dirty="0" smtClean="0">
                  <a:solidFill>
                    <a:srgbClr val="FFFF00"/>
                  </a:solidFill>
                  <a:latin typeface="Calibri"/>
                </a:rPr>
                <a:t>*</a:t>
              </a:r>
              <a:endParaRPr lang="en-US" sz="2800" dirty="0">
                <a:solidFill>
                  <a:srgbClr val="FFFF00"/>
                </a:solidFill>
                <a:latin typeface="Calibri"/>
              </a:endParaRPr>
            </a:p>
          </p:txBody>
        </p:sp>
        <p:sp>
          <p:nvSpPr>
            <p:cNvPr id="74" name="TextBox 73"/>
            <p:cNvSpPr txBox="1"/>
            <p:nvPr/>
          </p:nvSpPr>
          <p:spPr>
            <a:xfrm>
              <a:off x="2366047" y="954792"/>
              <a:ext cx="1033232" cy="276999"/>
            </a:xfrm>
            <a:prstGeom prst="rect">
              <a:avLst/>
            </a:prstGeom>
            <a:solidFill>
              <a:schemeClr val="tx1"/>
            </a:solidFill>
          </p:spPr>
          <p:txBody>
            <a:bodyPr wrap="none" rtlCol="0">
              <a:spAutoFit/>
            </a:bodyPr>
            <a:lstStyle/>
            <a:p>
              <a:pPr algn="l" fontAlgn="auto">
                <a:spcBef>
                  <a:spcPts val="0"/>
                </a:spcBef>
                <a:spcAft>
                  <a:spcPts val="0"/>
                </a:spcAft>
              </a:pPr>
              <a:r>
                <a:rPr lang="en-US" sz="1200" b="1" dirty="0" smtClean="0">
                  <a:solidFill>
                    <a:prstClr val="white"/>
                  </a:solidFill>
                  <a:latin typeface="Calibri"/>
                </a:rPr>
                <a:t>homo BC-like</a:t>
              </a:r>
              <a:endParaRPr lang="en-US" sz="1200" b="1" dirty="0">
                <a:solidFill>
                  <a:prstClr val="white"/>
                </a:solidFill>
                <a:latin typeface="Calibri"/>
              </a:endParaRPr>
            </a:p>
          </p:txBody>
        </p:sp>
      </p:grpSp>
      <p:sp>
        <p:nvSpPr>
          <p:cNvPr id="7" name="Rectangle 6"/>
          <p:cNvSpPr/>
          <p:nvPr/>
        </p:nvSpPr>
        <p:spPr>
          <a:xfrm>
            <a:off x="1143000" y="3208614"/>
            <a:ext cx="6553200" cy="28824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prstClr val="white"/>
              </a:solidFill>
            </a:endParaRPr>
          </a:p>
        </p:txBody>
      </p:sp>
      <p:sp>
        <p:nvSpPr>
          <p:cNvPr id="73" name="Text Box 18"/>
          <p:cNvSpPr txBox="1">
            <a:spLocks noChangeArrowheads="1"/>
          </p:cNvSpPr>
          <p:nvPr/>
        </p:nvSpPr>
        <p:spPr bwMode="auto">
          <a:xfrm>
            <a:off x="649941" y="2958833"/>
            <a:ext cx="7655859" cy="1477328"/>
          </a:xfrm>
          <a:prstGeom prst="rect">
            <a:avLst/>
          </a:prstGeom>
          <a:solidFill>
            <a:srgbClr val="DDDDDD"/>
          </a:solidFill>
          <a:ln w="9525" algn="ctr">
            <a:solidFill>
              <a:srgbClr val="000000"/>
            </a:solidFill>
            <a:miter lim="800000"/>
            <a:headEnd/>
            <a:tailEnd/>
          </a:ln>
          <a:effectLst/>
          <a:extLst/>
        </p:spPr>
        <p:txBody>
          <a:bodyPr wrap="square">
            <a:spAutoFit/>
          </a:bodyPr>
          <a:lstStyle/>
          <a:p>
            <a:pPr algn="l">
              <a:lnSpc>
                <a:spcPct val="150000"/>
              </a:lnSpc>
              <a:defRPr/>
            </a:pPr>
            <a:r>
              <a:rPr lang="en-US" sz="1800" b="1" dirty="0" smtClean="0">
                <a:solidFill>
                  <a:srgbClr val="000000"/>
                </a:solidFill>
              </a:rPr>
              <a:t>                                               </a:t>
            </a:r>
            <a:r>
              <a:rPr lang="en-US" sz="2400" b="1" dirty="0" smtClean="0">
                <a:solidFill>
                  <a:srgbClr val="000000"/>
                </a:solidFill>
              </a:rPr>
              <a:t>H</a:t>
            </a:r>
            <a:r>
              <a:rPr lang="en-US" sz="2400" b="1" baseline="-25000" dirty="0" smtClean="0">
                <a:solidFill>
                  <a:srgbClr val="000000"/>
                </a:solidFill>
              </a:rPr>
              <a:t>o</a:t>
            </a:r>
            <a:r>
              <a:rPr lang="en-US" sz="2400" b="1" dirty="0" smtClean="0">
                <a:solidFill>
                  <a:srgbClr val="000000"/>
                </a:solidFill>
              </a:rPr>
              <a:t>:  </a:t>
            </a:r>
            <a:r>
              <a:rPr lang="en-US" sz="2400" b="1" i="1" dirty="0" smtClean="0">
                <a:solidFill>
                  <a:srgbClr val="000000"/>
                </a:solidFill>
              </a:rPr>
              <a:t>Dce1… </a:t>
            </a:r>
            <a:endParaRPr lang="en-US" sz="1800" b="1" i="1" dirty="0" smtClean="0">
              <a:solidFill>
                <a:srgbClr val="000000"/>
              </a:solidFill>
            </a:endParaRPr>
          </a:p>
          <a:p>
            <a:pPr marL="342900" indent="-342900" algn="l">
              <a:lnSpc>
                <a:spcPct val="150000"/>
              </a:lnSpc>
              <a:buFont typeface="Arial" pitchFamily="34" charset="0"/>
              <a:buChar char="•"/>
              <a:defRPr/>
            </a:pPr>
            <a:r>
              <a:rPr lang="en-US" sz="1800" b="1" dirty="0" smtClean="0">
                <a:solidFill>
                  <a:srgbClr val="000000"/>
                </a:solidFill>
              </a:rPr>
              <a:t>harbors a major driver locus for the</a:t>
            </a:r>
            <a:r>
              <a:rPr lang="en-US" sz="1800" b="1" dirty="0" smtClean="0">
                <a:solidFill>
                  <a:srgbClr val="000000"/>
                </a:solidFill>
                <a:sym typeface="Wingdings" pitchFamily="2" charset="2"/>
              </a:rPr>
              <a:t> </a:t>
            </a:r>
            <a:r>
              <a:rPr lang="en-US" sz="1800" b="1" dirty="0" smtClean="0">
                <a:solidFill>
                  <a:srgbClr val="FF0000"/>
                </a:solidFill>
                <a:sym typeface="Wingdings" pitchFamily="2" charset="2"/>
              </a:rPr>
              <a:t>collaterogenesis</a:t>
            </a:r>
            <a:r>
              <a:rPr lang="en-US" sz="1800" b="1" dirty="0" smtClean="0">
                <a:solidFill>
                  <a:srgbClr val="FF0000"/>
                </a:solidFill>
              </a:rPr>
              <a:t> pathway</a:t>
            </a:r>
          </a:p>
          <a:p>
            <a:pPr marL="342900" indent="-342900" algn="l">
              <a:lnSpc>
                <a:spcPct val="150000"/>
              </a:lnSpc>
              <a:buFont typeface="Arial" pitchFamily="34" charset="0"/>
              <a:buChar char="•"/>
              <a:defRPr/>
            </a:pPr>
            <a:r>
              <a:rPr lang="en-US" sz="1800" b="1" dirty="0" smtClean="0">
                <a:solidFill>
                  <a:srgbClr val="000000"/>
                </a:solidFill>
              </a:rPr>
              <a:t>is a risk allele for collateral deficiency in brain and other tissues</a:t>
            </a:r>
            <a:endParaRPr lang="en-US" sz="1800" b="1" dirty="0" smtClean="0">
              <a:solidFill>
                <a:srgbClr val="000000"/>
              </a:solidFill>
              <a:effectLst>
                <a:outerShdw blurRad="38100" dist="38100" dir="2700000" algn="tl">
                  <a:srgbClr val="FFFFFF"/>
                </a:outerShdw>
              </a:effectLst>
            </a:endParaRPr>
          </a:p>
        </p:txBody>
      </p:sp>
      <p:sp>
        <p:nvSpPr>
          <p:cNvPr id="57" name="Text Box 18"/>
          <p:cNvSpPr txBox="1">
            <a:spLocks noChangeArrowheads="1"/>
          </p:cNvSpPr>
          <p:nvPr/>
        </p:nvSpPr>
        <p:spPr bwMode="auto">
          <a:xfrm>
            <a:off x="8181" y="4635710"/>
            <a:ext cx="9105839" cy="1846659"/>
          </a:xfrm>
          <a:prstGeom prst="rect">
            <a:avLst/>
          </a:prstGeom>
          <a:solidFill>
            <a:srgbClr val="DDDDDD"/>
          </a:solidFill>
          <a:ln w="9525" algn="ctr">
            <a:solidFill>
              <a:srgbClr val="000000"/>
            </a:solidFill>
            <a:miter lim="800000"/>
            <a:headEnd/>
            <a:tailEnd/>
          </a:ln>
          <a:effectLst/>
          <a:extLst/>
        </p:spPr>
        <p:txBody>
          <a:bodyPr wrap="square">
            <a:spAutoFit/>
          </a:bodyPr>
          <a:lstStyle/>
          <a:p>
            <a:pPr algn="l">
              <a:defRPr/>
            </a:pPr>
            <a:r>
              <a:rPr lang="en-US" sz="2000" b="1" dirty="0" smtClean="0">
                <a:solidFill>
                  <a:srgbClr val="000000"/>
                </a:solidFill>
              </a:rPr>
              <a:t>      </a:t>
            </a:r>
            <a:r>
              <a:rPr lang="en-US" sz="2000" b="1" dirty="0" err="1" smtClean="0">
                <a:solidFill>
                  <a:srgbClr val="000000"/>
                </a:solidFill>
              </a:rPr>
              <a:t>GENEtic</a:t>
            </a:r>
            <a:r>
              <a:rPr lang="en-US" sz="2000" b="1" dirty="0" smtClean="0">
                <a:solidFill>
                  <a:srgbClr val="000000"/>
                </a:solidFill>
              </a:rPr>
              <a:t> Determinants of Collateral Status in Stroke  </a:t>
            </a:r>
            <a:r>
              <a:rPr lang="en-US" sz="2000" b="1" dirty="0">
                <a:solidFill>
                  <a:srgbClr val="000000"/>
                </a:solidFill>
              </a:rPr>
              <a:t>(</a:t>
            </a:r>
            <a:r>
              <a:rPr lang="en-US" sz="2000" b="1" dirty="0" smtClean="0">
                <a:solidFill>
                  <a:srgbClr val="000000"/>
                </a:solidFill>
              </a:rPr>
              <a:t>GENEDCSS)</a:t>
            </a:r>
          </a:p>
          <a:p>
            <a:pPr algn="l">
              <a:defRPr/>
            </a:pPr>
            <a:r>
              <a:rPr lang="en-US" sz="2400" b="1" dirty="0" smtClean="0">
                <a:solidFill>
                  <a:srgbClr val="000000"/>
                </a:solidFill>
              </a:rPr>
              <a:t>                              </a:t>
            </a:r>
            <a:r>
              <a:rPr lang="en-US" sz="2000" b="1" dirty="0" smtClean="0">
                <a:solidFill>
                  <a:srgbClr val="000000"/>
                </a:solidFill>
              </a:rPr>
              <a:t>Patients with acute MCA stroke</a:t>
            </a:r>
          </a:p>
          <a:p>
            <a:pPr algn="l">
              <a:defRPr/>
            </a:pPr>
            <a:r>
              <a:rPr lang="en-US" sz="1600" b="1" dirty="0" smtClean="0">
                <a:solidFill>
                  <a:srgbClr val="000000"/>
                </a:solidFill>
              </a:rPr>
              <a:t>                                                              </a:t>
            </a:r>
            <a:r>
              <a:rPr lang="en-US" sz="1400" dirty="0" smtClean="0">
                <a:solidFill>
                  <a:srgbClr val="000000"/>
                </a:solidFill>
              </a:rPr>
              <a:t>(10 stroke centers)</a:t>
            </a:r>
          </a:p>
          <a:p>
            <a:pPr algn="l">
              <a:defRPr/>
            </a:pPr>
            <a:endParaRPr lang="en-US" sz="1400" dirty="0" smtClean="0">
              <a:solidFill>
                <a:srgbClr val="000000"/>
              </a:solidFill>
            </a:endParaRPr>
          </a:p>
          <a:p>
            <a:pPr algn="l">
              <a:defRPr/>
            </a:pPr>
            <a:r>
              <a:rPr lang="en-US" sz="2000" b="1" dirty="0">
                <a:solidFill>
                  <a:srgbClr val="FF0000"/>
                </a:solidFill>
              </a:rPr>
              <a:t> </a:t>
            </a:r>
            <a:r>
              <a:rPr lang="en-US" sz="2000" b="1" dirty="0" smtClean="0">
                <a:solidFill>
                  <a:srgbClr val="FF0000"/>
                </a:solidFill>
              </a:rPr>
              <a:t>     SNP</a:t>
            </a:r>
            <a:r>
              <a:rPr lang="en-US" sz="2000" b="1" dirty="0" smtClean="0">
                <a:solidFill>
                  <a:srgbClr val="000000"/>
                </a:solidFill>
              </a:rPr>
              <a:t> association mapping across human </a:t>
            </a:r>
            <a:r>
              <a:rPr lang="en-US" sz="2000" b="1" i="1" dirty="0" smtClean="0">
                <a:solidFill>
                  <a:srgbClr val="000000"/>
                </a:solidFill>
              </a:rPr>
              <a:t>Dce1</a:t>
            </a:r>
            <a:r>
              <a:rPr lang="en-US" sz="2000" b="1" dirty="0" smtClean="0">
                <a:solidFill>
                  <a:srgbClr val="000000"/>
                </a:solidFill>
              </a:rPr>
              <a:t> and related genes.</a:t>
            </a:r>
          </a:p>
          <a:p>
            <a:pPr algn="l">
              <a:defRPr/>
            </a:pPr>
            <a:r>
              <a:rPr lang="en-US" sz="2000" b="1" dirty="0" smtClean="0">
                <a:solidFill>
                  <a:srgbClr val="000000"/>
                </a:solidFill>
                <a:sym typeface="Wingdings" pitchFamily="2" charset="2"/>
              </a:rPr>
              <a:t>                     </a:t>
            </a:r>
            <a:r>
              <a:rPr lang="en-US" sz="2000" b="1" dirty="0" smtClean="0">
                <a:solidFill>
                  <a:srgbClr val="FF0000"/>
                </a:solidFill>
                <a:sym typeface="Wingdings" pitchFamily="2" charset="2"/>
              </a:rPr>
              <a:t>COL status</a:t>
            </a:r>
            <a:r>
              <a:rPr lang="en-US" sz="2000" b="1" dirty="0" smtClean="0">
                <a:solidFill>
                  <a:srgbClr val="000000"/>
                </a:solidFill>
                <a:sym typeface="Wingdings" pitchFamily="2" charset="2"/>
              </a:rPr>
              <a:t>,  stroke severity,  function outcome.</a:t>
            </a:r>
            <a:endParaRPr lang="en-US" sz="1800" b="1" dirty="0">
              <a:solidFill>
                <a:srgbClr val="000000"/>
              </a:solidFill>
              <a:effectLst>
                <a:outerShdw blurRad="38100" dist="38100" dir="2700000" algn="tl">
                  <a:srgbClr val="FFFFFF"/>
                </a:outerShdw>
              </a:effectLst>
            </a:endParaRPr>
          </a:p>
        </p:txBody>
      </p:sp>
      <p:sp>
        <p:nvSpPr>
          <p:cNvPr id="45" name="TextBox 44"/>
          <p:cNvSpPr txBox="1"/>
          <p:nvPr/>
        </p:nvSpPr>
        <p:spPr>
          <a:xfrm>
            <a:off x="2369475" y="2133600"/>
            <a:ext cx="364202" cy="523220"/>
          </a:xfrm>
          <a:prstGeom prst="rect">
            <a:avLst/>
          </a:prstGeom>
          <a:noFill/>
        </p:spPr>
        <p:txBody>
          <a:bodyPr wrap="none" rtlCol="0">
            <a:spAutoFit/>
          </a:bodyPr>
          <a:lstStyle/>
          <a:p>
            <a:pPr algn="l" fontAlgn="auto">
              <a:spcBef>
                <a:spcPts val="0"/>
              </a:spcBef>
              <a:spcAft>
                <a:spcPts val="0"/>
              </a:spcAft>
            </a:pPr>
            <a:r>
              <a:rPr lang="en-US" sz="2800" dirty="0" smtClean="0">
                <a:solidFill>
                  <a:srgbClr val="FFFF00"/>
                </a:solidFill>
                <a:latin typeface="Calibri"/>
              </a:rPr>
              <a:t>*</a:t>
            </a:r>
            <a:endParaRPr lang="en-US" sz="2800" dirty="0">
              <a:solidFill>
                <a:srgbClr val="FFFF00"/>
              </a:solidFill>
              <a:latin typeface="Calibri"/>
            </a:endParaRPr>
          </a:p>
        </p:txBody>
      </p:sp>
      <p:sp>
        <p:nvSpPr>
          <p:cNvPr id="49" name="TextBox 48"/>
          <p:cNvSpPr txBox="1"/>
          <p:nvPr/>
        </p:nvSpPr>
        <p:spPr>
          <a:xfrm>
            <a:off x="2225566" y="1768366"/>
            <a:ext cx="364202" cy="523220"/>
          </a:xfrm>
          <a:prstGeom prst="rect">
            <a:avLst/>
          </a:prstGeom>
          <a:noFill/>
        </p:spPr>
        <p:txBody>
          <a:bodyPr wrap="none" rtlCol="0">
            <a:spAutoFit/>
          </a:bodyPr>
          <a:lstStyle/>
          <a:p>
            <a:pPr algn="l" fontAlgn="auto">
              <a:spcBef>
                <a:spcPts val="0"/>
              </a:spcBef>
              <a:spcAft>
                <a:spcPts val="0"/>
              </a:spcAft>
            </a:pPr>
            <a:r>
              <a:rPr lang="en-US" sz="2800" dirty="0" smtClean="0">
                <a:solidFill>
                  <a:srgbClr val="FFFF00"/>
                </a:solidFill>
                <a:latin typeface="Calibri"/>
              </a:rPr>
              <a:t>*</a:t>
            </a:r>
            <a:endParaRPr lang="en-US" sz="2800" dirty="0">
              <a:solidFill>
                <a:srgbClr val="FFFF00"/>
              </a:solidFill>
              <a:latin typeface="Calibri"/>
            </a:endParaRPr>
          </a:p>
        </p:txBody>
      </p:sp>
      <p:sp>
        <p:nvSpPr>
          <p:cNvPr id="67" name="TextBox 66"/>
          <p:cNvSpPr txBox="1"/>
          <p:nvPr/>
        </p:nvSpPr>
        <p:spPr>
          <a:xfrm>
            <a:off x="3521998" y="2191078"/>
            <a:ext cx="364202" cy="523220"/>
          </a:xfrm>
          <a:prstGeom prst="rect">
            <a:avLst/>
          </a:prstGeom>
          <a:noFill/>
        </p:spPr>
        <p:txBody>
          <a:bodyPr wrap="none" rtlCol="0">
            <a:spAutoFit/>
          </a:bodyPr>
          <a:lstStyle/>
          <a:p>
            <a:pPr algn="l" fontAlgn="auto">
              <a:spcBef>
                <a:spcPts val="0"/>
              </a:spcBef>
              <a:spcAft>
                <a:spcPts val="0"/>
              </a:spcAft>
            </a:pPr>
            <a:r>
              <a:rPr lang="en-US" sz="2800" dirty="0" smtClean="0">
                <a:solidFill>
                  <a:srgbClr val="FFFF00"/>
                </a:solidFill>
                <a:latin typeface="Calibri"/>
              </a:rPr>
              <a:t>*</a:t>
            </a:r>
            <a:endParaRPr lang="en-US" sz="2800" dirty="0">
              <a:solidFill>
                <a:srgbClr val="FFFF00"/>
              </a:solidFill>
              <a:latin typeface="Calibri"/>
            </a:endParaRPr>
          </a:p>
        </p:txBody>
      </p:sp>
      <p:sp>
        <p:nvSpPr>
          <p:cNvPr id="76" name="TextBox 75"/>
          <p:cNvSpPr txBox="1"/>
          <p:nvPr/>
        </p:nvSpPr>
        <p:spPr>
          <a:xfrm>
            <a:off x="3430032" y="1447800"/>
            <a:ext cx="364202" cy="523220"/>
          </a:xfrm>
          <a:prstGeom prst="rect">
            <a:avLst/>
          </a:prstGeom>
          <a:noFill/>
        </p:spPr>
        <p:txBody>
          <a:bodyPr wrap="none" rtlCol="0">
            <a:spAutoFit/>
          </a:bodyPr>
          <a:lstStyle/>
          <a:p>
            <a:pPr algn="l" fontAlgn="auto">
              <a:spcBef>
                <a:spcPts val="0"/>
              </a:spcBef>
              <a:spcAft>
                <a:spcPts val="0"/>
              </a:spcAft>
            </a:pPr>
            <a:r>
              <a:rPr lang="en-US" sz="2800" dirty="0" smtClean="0">
                <a:solidFill>
                  <a:srgbClr val="FFFF00"/>
                </a:solidFill>
                <a:latin typeface="Calibri"/>
              </a:rPr>
              <a:t>*</a:t>
            </a:r>
            <a:endParaRPr lang="en-US" sz="2800" dirty="0">
              <a:solidFill>
                <a:srgbClr val="FFFF00"/>
              </a:solidFill>
              <a:latin typeface="Calibri"/>
            </a:endParaRPr>
          </a:p>
        </p:txBody>
      </p:sp>
      <p:sp>
        <p:nvSpPr>
          <p:cNvPr id="2" name="TextBox 1"/>
          <p:cNvSpPr txBox="1"/>
          <p:nvPr/>
        </p:nvSpPr>
        <p:spPr>
          <a:xfrm>
            <a:off x="7466079" y="6553200"/>
            <a:ext cx="1601721" cy="276999"/>
          </a:xfrm>
          <a:prstGeom prst="rect">
            <a:avLst/>
          </a:prstGeom>
          <a:noFill/>
        </p:spPr>
        <p:txBody>
          <a:bodyPr wrap="none" rtlCol="0">
            <a:spAutoFit/>
          </a:bodyPr>
          <a:lstStyle/>
          <a:p>
            <a:r>
              <a:rPr lang="en-US" sz="1200" dirty="0" smtClean="0"/>
              <a:t>Faber et al ISC 2014</a:t>
            </a:r>
            <a:endParaRPr lang="en-US" sz="1200" dirty="0"/>
          </a:p>
        </p:txBody>
      </p:sp>
      <p:sp>
        <p:nvSpPr>
          <p:cNvPr id="77" name="Text Box 18"/>
          <p:cNvSpPr txBox="1">
            <a:spLocks noChangeArrowheads="1"/>
          </p:cNvSpPr>
          <p:nvPr/>
        </p:nvSpPr>
        <p:spPr bwMode="auto">
          <a:xfrm>
            <a:off x="46385" y="4626984"/>
            <a:ext cx="9067635" cy="2023631"/>
          </a:xfrm>
          <a:prstGeom prst="rect">
            <a:avLst/>
          </a:prstGeom>
          <a:solidFill>
            <a:srgbClr val="DDDDDD"/>
          </a:solidFill>
          <a:ln w="9525" algn="ctr">
            <a:solidFill>
              <a:schemeClr val="tx1"/>
            </a:solidFill>
            <a:miter lim="800000"/>
            <a:headEnd/>
            <a:tailEnd/>
          </a:ln>
          <a:effectLst/>
          <a:extLst/>
        </p:spPr>
        <p:txBody>
          <a:bodyPr wrap="square">
            <a:spAutoFit/>
          </a:bodyPr>
          <a:lstStyle/>
          <a:p>
            <a:pPr marL="171450" indent="-171450">
              <a:buFont typeface="Arial" pitchFamily="34" charset="0"/>
              <a:buChar char="•"/>
              <a:defRPr/>
            </a:pPr>
            <a:endParaRPr lang="en-US" sz="200" b="1" dirty="0" smtClean="0">
              <a:solidFill>
                <a:srgbClr val="000000"/>
              </a:solidFill>
            </a:endParaRPr>
          </a:p>
          <a:p>
            <a:pPr marL="171450" indent="-171450">
              <a:buFont typeface="Arial" pitchFamily="34" charset="0"/>
              <a:buChar char="•"/>
              <a:defRPr/>
            </a:pPr>
            <a:endParaRPr lang="en-US" sz="200" b="1" dirty="0" smtClean="0">
              <a:solidFill>
                <a:srgbClr val="000000"/>
              </a:solidFill>
            </a:endParaRPr>
          </a:p>
          <a:p>
            <a:pPr marL="171450" indent="-171450">
              <a:buFont typeface="Arial" pitchFamily="34" charset="0"/>
              <a:buChar char="•"/>
              <a:defRPr/>
            </a:pPr>
            <a:endParaRPr lang="en-US" sz="1050" b="1" dirty="0" smtClean="0">
              <a:solidFill>
                <a:srgbClr val="000000"/>
              </a:solidFill>
            </a:endParaRPr>
          </a:p>
          <a:p>
            <a:pPr>
              <a:defRPr/>
            </a:pPr>
            <a:r>
              <a:rPr lang="en-US" sz="2000" b="1" dirty="0" smtClean="0">
                <a:solidFill>
                  <a:srgbClr val="000000"/>
                </a:solidFill>
              </a:rPr>
              <a:t>    </a:t>
            </a:r>
            <a:r>
              <a:rPr lang="en-US" sz="2400" b="1" dirty="0" smtClean="0">
                <a:solidFill>
                  <a:srgbClr val="000000"/>
                </a:solidFill>
              </a:rPr>
              <a:t>Same locus in humans? (</a:t>
            </a:r>
            <a:r>
              <a:rPr lang="en-US" sz="2400" b="1" dirty="0" err="1" smtClean="0">
                <a:solidFill>
                  <a:srgbClr val="000000"/>
                </a:solidFill>
              </a:rPr>
              <a:t>Chr</a:t>
            </a:r>
            <a:r>
              <a:rPr lang="en-US" sz="2400" b="1" dirty="0" smtClean="0">
                <a:solidFill>
                  <a:srgbClr val="000000"/>
                </a:solidFill>
              </a:rPr>
              <a:t> 16) </a:t>
            </a:r>
          </a:p>
          <a:p>
            <a:pPr marL="171450" indent="-171450">
              <a:buFont typeface="Arial" pitchFamily="34" charset="0"/>
              <a:buChar char="•"/>
              <a:defRPr/>
            </a:pPr>
            <a:endParaRPr lang="en-US" sz="1200" b="1" dirty="0" smtClean="0">
              <a:solidFill>
                <a:srgbClr val="000000"/>
              </a:solidFill>
            </a:endParaRPr>
          </a:p>
          <a:p>
            <a:pPr marL="342900" indent="-342900">
              <a:buFont typeface="Arial" pitchFamily="34" charset="0"/>
              <a:buChar char="•"/>
              <a:defRPr/>
            </a:pPr>
            <a:r>
              <a:rPr lang="en-US" sz="2400" b="1" dirty="0" smtClean="0">
                <a:solidFill>
                  <a:srgbClr val="000000"/>
                </a:solidFill>
              </a:rPr>
              <a:t>almost a single gene disorder in mice. </a:t>
            </a:r>
            <a:r>
              <a:rPr lang="en-US" sz="2400" b="1" dirty="0" smtClean="0">
                <a:solidFill>
                  <a:srgbClr val="000000"/>
                </a:solidFill>
                <a:sym typeface="Wingdings" pitchFamily="2" charset="2"/>
              </a:rPr>
              <a:t></a:t>
            </a:r>
            <a:r>
              <a:rPr lang="en-US" sz="2400" b="1" dirty="0" smtClean="0">
                <a:solidFill>
                  <a:srgbClr val="000000"/>
                </a:solidFill>
              </a:rPr>
              <a:t> good chance.</a:t>
            </a:r>
          </a:p>
          <a:p>
            <a:pPr marL="342900" indent="-342900">
              <a:buFont typeface="Arial" pitchFamily="34" charset="0"/>
              <a:buChar char="•"/>
              <a:defRPr/>
            </a:pPr>
            <a:r>
              <a:rPr lang="en-US" sz="2400" b="1" dirty="0" smtClean="0">
                <a:solidFill>
                  <a:srgbClr val="000000"/>
                </a:solidFill>
              </a:rPr>
              <a:t>pathways for embryonic vascular development highly conserved.</a:t>
            </a:r>
            <a:endParaRPr lang="en-US" sz="1050" b="1" dirty="0" smtClean="0">
              <a:solidFill>
                <a:srgbClr val="000000"/>
              </a:solidFill>
            </a:endParaRPr>
          </a:p>
          <a:p>
            <a:pPr marL="171450" indent="-171450">
              <a:buFont typeface="Arial" pitchFamily="34" charset="0"/>
              <a:buChar char="•"/>
              <a:defRPr/>
            </a:pPr>
            <a:endParaRPr lang="en-US" sz="400" b="1" dirty="0">
              <a:solidFill>
                <a:srgbClr val="000000"/>
              </a:solidFill>
              <a:effectLst>
                <a:outerShdw blurRad="38100" dist="38100" dir="2700000" algn="tl">
                  <a:srgbClr val="FFFFFF"/>
                </a:outerShdw>
              </a:effectLst>
            </a:endParaRPr>
          </a:p>
        </p:txBody>
      </p:sp>
    </p:spTree>
    <p:extLst>
      <p:ext uri="{BB962C8B-B14F-4D97-AF65-F5344CB8AC3E}">
        <p14:creationId xmlns:mc="http://schemas.openxmlformats.org/markup-compatibility/2006" xmlns:mv="urn:schemas-microsoft-com:mac:vml" xmlns:p14="http://schemas.microsoft.com/office/powerpoint/2010/main" xmlns="" val="835647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childTnLst>
                                  <p:subTnLst>
                                    <p:set>
                                      <p:cBhvr override="childStyle">
                                        <p:cTn dur="1" fill="hold" display="0" masterRel="nextClick" afterEffect="1"/>
                                        <p:tgtEl>
                                          <p:spTgt spid="77"/>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7">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p:cNvPicPr>
            <a:picLocks noChangeAspect="1"/>
          </p:cNvPicPr>
          <p:nvPr/>
        </p:nvPicPr>
        <p:blipFill>
          <a:blip r:embed="rId3" cstate="print">
            <a:extLst>
              <a:ext uri="{28A0092B-C50C-407E-A947-70E740481C1C}">
                <a14:useLocalDpi xmlns:mc="http://schemas.openxmlformats.org/markup-compatibility/2006" xmlns:mv="urn:schemas-microsoft-com:mac:vml" xmlns="" xmlns:a14="http://schemas.microsoft.com/office/drawing/2010/main" val="0"/>
              </a:ext>
            </a:extLst>
          </a:blip>
          <a:stretch>
            <a:fillRect/>
          </a:stretch>
        </p:blipFill>
        <p:spPr>
          <a:xfrm>
            <a:off x="762001" y="2819400"/>
            <a:ext cx="3657600" cy="3916468"/>
          </a:xfrm>
          <a:prstGeom prst="rect">
            <a:avLst/>
          </a:prstGeom>
        </p:spPr>
      </p:pic>
      <p:sp>
        <p:nvSpPr>
          <p:cNvPr id="2" name="Title 1"/>
          <p:cNvSpPr>
            <a:spLocks noGrp="1"/>
          </p:cNvSpPr>
          <p:nvPr>
            <p:ph type="title"/>
          </p:nvPr>
        </p:nvSpPr>
        <p:spPr>
          <a:xfrm>
            <a:off x="381000" y="0"/>
            <a:ext cx="8229600" cy="1143000"/>
          </a:xfrm>
        </p:spPr>
        <p:txBody>
          <a:bodyPr/>
          <a:lstStyle/>
          <a:p>
            <a:r>
              <a:rPr lang="en-US" sz="3200" b="1" dirty="0" smtClean="0">
                <a:latin typeface="Trebuchet MS"/>
                <a:cs typeface="Trebuchet MS"/>
              </a:rPr>
              <a:t>Volumetric MRI analysis: full pipeline</a:t>
            </a:r>
            <a:endParaRPr lang="en-US" sz="3200" b="1" dirty="0">
              <a:latin typeface="Trebuchet MS"/>
              <a:cs typeface="Trebuchet MS"/>
            </a:endParaRPr>
          </a:p>
        </p:txBody>
      </p:sp>
      <p:sp>
        <p:nvSpPr>
          <p:cNvPr id="6" name="TextBox 5"/>
          <p:cNvSpPr txBox="1"/>
          <p:nvPr/>
        </p:nvSpPr>
        <p:spPr>
          <a:xfrm>
            <a:off x="5181600" y="4038600"/>
            <a:ext cx="2678552" cy="892552"/>
          </a:xfrm>
          <a:prstGeom prst="rect">
            <a:avLst/>
          </a:prstGeom>
          <a:solidFill>
            <a:schemeClr val="bg1"/>
          </a:solidFill>
          <a:ln w="6350">
            <a:solidFill>
              <a:schemeClr val="bg1">
                <a:lumMod val="75000"/>
              </a:schemeClr>
            </a:solidFill>
          </a:ln>
        </p:spPr>
        <p:txBody>
          <a:bodyPr wrap="square" rtlCol="0">
            <a:spAutoFit/>
          </a:bodyPr>
          <a:lstStyle/>
          <a:p>
            <a:pPr lvl="1"/>
            <a:r>
              <a:rPr lang="en-US" dirty="0" smtClean="0">
                <a:latin typeface="Trebuchet MS"/>
                <a:cs typeface="Trebuchet MS"/>
              </a:rPr>
              <a:t>WMH</a:t>
            </a:r>
          </a:p>
          <a:p>
            <a:pPr lvl="1"/>
            <a:r>
              <a:rPr lang="en-US" sz="1600" dirty="0" smtClean="0">
                <a:latin typeface="Trebuchet MS"/>
                <a:cs typeface="Trebuchet MS"/>
              </a:rPr>
              <a:t>Other </a:t>
            </a:r>
            <a:r>
              <a:rPr lang="en-US" sz="1600" dirty="0" err="1" smtClean="0">
                <a:latin typeface="Trebuchet MS"/>
                <a:cs typeface="Trebuchet MS"/>
              </a:rPr>
              <a:t>hyperintensities</a:t>
            </a:r>
            <a:endParaRPr lang="en-US" sz="1600" dirty="0" smtClean="0">
              <a:latin typeface="Trebuchet MS"/>
              <a:cs typeface="Trebuchet MS"/>
            </a:endParaRPr>
          </a:p>
          <a:p>
            <a:pPr lvl="1"/>
            <a:r>
              <a:rPr lang="en-US" dirty="0">
                <a:latin typeface="Trebuchet MS"/>
                <a:cs typeface="Trebuchet MS"/>
              </a:rPr>
              <a:t>Acute </a:t>
            </a:r>
            <a:r>
              <a:rPr lang="en-US" dirty="0" smtClean="0">
                <a:latin typeface="Trebuchet MS"/>
                <a:cs typeface="Trebuchet MS"/>
              </a:rPr>
              <a:t>stroke</a:t>
            </a:r>
            <a:endParaRPr lang="en-US" dirty="0">
              <a:latin typeface="Trebuchet MS"/>
              <a:cs typeface="Trebuchet MS"/>
            </a:endParaRPr>
          </a:p>
        </p:txBody>
      </p:sp>
      <p:sp>
        <p:nvSpPr>
          <p:cNvPr id="7" name="Rectangle 6"/>
          <p:cNvSpPr/>
          <p:nvPr/>
        </p:nvSpPr>
        <p:spPr>
          <a:xfrm>
            <a:off x="5334000" y="4191000"/>
            <a:ext cx="255746" cy="132602"/>
          </a:xfrm>
          <a:prstGeom prst="rect">
            <a:avLst/>
          </a:prstGeom>
          <a:solidFill>
            <a:srgbClr val="00FF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rebuchet MS"/>
              <a:cs typeface="Trebuchet MS"/>
            </a:endParaRPr>
          </a:p>
        </p:txBody>
      </p:sp>
      <p:sp>
        <p:nvSpPr>
          <p:cNvPr id="23" name="Rectangle 22"/>
          <p:cNvSpPr/>
          <p:nvPr/>
        </p:nvSpPr>
        <p:spPr>
          <a:xfrm>
            <a:off x="5334000" y="4648200"/>
            <a:ext cx="255746" cy="13260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rebuchet MS"/>
              <a:cs typeface="Trebuchet MS"/>
            </a:endParaRPr>
          </a:p>
        </p:txBody>
      </p:sp>
      <p:sp>
        <p:nvSpPr>
          <p:cNvPr id="24" name="Rectangle 23"/>
          <p:cNvSpPr/>
          <p:nvPr/>
        </p:nvSpPr>
        <p:spPr>
          <a:xfrm>
            <a:off x="5334000" y="4419600"/>
            <a:ext cx="255746" cy="132602"/>
          </a:xfrm>
          <a:prstGeom prst="rect">
            <a:avLst/>
          </a:prstGeom>
          <a:solidFill>
            <a:srgbClr val="00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rebuchet MS"/>
              <a:cs typeface="Trebuchet MS"/>
            </a:endParaRPr>
          </a:p>
        </p:txBody>
      </p:sp>
      <p:pic>
        <p:nvPicPr>
          <p:cNvPr id="100354" name="Picture 2"/>
          <p:cNvPicPr>
            <a:picLocks noChangeAspect="1" noChangeArrowheads="1"/>
          </p:cNvPicPr>
          <p:nvPr/>
        </p:nvPicPr>
        <p:blipFill>
          <a:blip r:embed="rId4" cstate="print"/>
          <a:srcRect/>
          <a:stretch>
            <a:fillRect/>
          </a:stretch>
        </p:blipFill>
        <p:spPr bwMode="auto">
          <a:xfrm>
            <a:off x="914400" y="990600"/>
            <a:ext cx="7115175" cy="1724025"/>
          </a:xfrm>
          <a:prstGeom prst="rect">
            <a:avLst/>
          </a:prstGeom>
          <a:noFill/>
          <a:ln w="9525">
            <a:noFill/>
            <a:miter lim="800000"/>
            <a:headEnd/>
            <a:tailEnd/>
          </a:ln>
          <a:effectLst/>
        </p:spPr>
      </p:pic>
    </p:spTree>
    <p:extLst>
      <p:ext uri="{BB962C8B-B14F-4D97-AF65-F5344CB8AC3E}">
        <p14:creationId xmlns:mc="http://schemas.openxmlformats.org/markup-compatibility/2006" xmlns:mv="urn:schemas-microsoft-com:mac:vml" xmlns="" xmlns:p14="http://schemas.microsoft.com/office/powerpoint/2010/main" val="118254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500"/>
                                        <p:tgtEl>
                                          <p:spTgt spid="6">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500"/>
                                        <p:tgtEl>
                                          <p:spTgt spid="6">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fade">
                                      <p:cBhvr>
                                        <p:cTn id="24" dur="500"/>
                                        <p:tgtEl>
                                          <p:spTgt spid="40"/>
                                        </p:tgtEl>
                                      </p:cBhvr>
                                    </p:animEffect>
                                  </p:childTnLst>
                                </p:cTn>
                              </p:par>
                              <p:par>
                                <p:cTn id="25" presetID="10" presetClass="entr" presetSubtype="0" fill="hold" nodeType="with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fade">
                                      <p:cBhvr>
                                        <p:cTn id="27" dur="500"/>
                                        <p:tgtEl>
                                          <p:spTgt spid="6">
                                            <p:txEl>
                                              <p:pRg st="2" end="2"/>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childTnLst>
                                </p:cTn>
                              </p:par>
                              <p:par>
                                <p:cTn id="31" presetID="10" presetClass="exit" presetSubtype="0" fill="hold" grpId="1" nodeType="withEffect">
                                  <p:stCondLst>
                                    <p:cond delay="0"/>
                                  </p:stCondLst>
                                  <p:childTnLst>
                                    <p:animEffect transition="out" filter="fade">
                                      <p:cBhvr>
                                        <p:cTn id="32" dur="250"/>
                                        <p:tgtEl>
                                          <p:spTgt spid="6">
                                            <p:txEl>
                                              <p:pRg st="0" end="0"/>
                                            </p:txEl>
                                          </p:spTgt>
                                        </p:tgtEl>
                                      </p:cBhvr>
                                    </p:animEffect>
                                    <p:set>
                                      <p:cBhvr>
                                        <p:cTn id="33" dur="1" fill="hold">
                                          <p:stCondLst>
                                            <p:cond delay="249"/>
                                          </p:stCondLst>
                                        </p:cTn>
                                        <p:tgtEl>
                                          <p:spTgt spid="6">
                                            <p:txEl>
                                              <p:pRg st="0" end="0"/>
                                            </p:txEl>
                                          </p:spTgt>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250"/>
                                        <p:tgtEl>
                                          <p:spTgt spid="6">
                                            <p:txEl>
                                              <p:pRg st="1" end="1"/>
                                            </p:txEl>
                                          </p:spTgt>
                                        </p:tgtEl>
                                      </p:cBhvr>
                                    </p:animEffect>
                                    <p:set>
                                      <p:cBhvr>
                                        <p:cTn id="36" dur="1" fill="hold">
                                          <p:stCondLst>
                                            <p:cond delay="249"/>
                                          </p:stCondLst>
                                        </p:cTn>
                                        <p:tgtEl>
                                          <p:spTgt spid="6">
                                            <p:txEl>
                                              <p:pRg st="1" end="1"/>
                                            </p:txEl>
                                          </p:spTgt>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250"/>
                                        <p:tgtEl>
                                          <p:spTgt spid="6">
                                            <p:txEl>
                                              <p:pRg st="2" end="2"/>
                                            </p:txEl>
                                          </p:spTgt>
                                        </p:tgtEl>
                                      </p:cBhvr>
                                    </p:animEffect>
                                    <p:set>
                                      <p:cBhvr>
                                        <p:cTn id="39" dur="1" fill="hold">
                                          <p:stCondLst>
                                            <p:cond delay="249"/>
                                          </p:stCondLst>
                                        </p:cTn>
                                        <p:tgtEl>
                                          <p:spTgt spid="6">
                                            <p:txEl>
                                              <p:pRg st="2" end="2"/>
                                            </p:txEl>
                                          </p:spTgt>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250"/>
                                        <p:tgtEl>
                                          <p:spTgt spid="6">
                                            <p:bg/>
                                          </p:spTgt>
                                        </p:tgtEl>
                                      </p:cBhvr>
                                    </p:animEffect>
                                    <p:set>
                                      <p:cBhvr>
                                        <p:cTn id="42" dur="1" fill="hold">
                                          <p:stCondLst>
                                            <p:cond delay="249"/>
                                          </p:stCondLst>
                                        </p:cTn>
                                        <p:tgtEl>
                                          <p:spTgt spid="6">
                                            <p:bg/>
                                          </p:spTgt>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250"/>
                                        <p:tgtEl>
                                          <p:spTgt spid="7"/>
                                        </p:tgtEl>
                                      </p:cBhvr>
                                    </p:animEffect>
                                    <p:set>
                                      <p:cBhvr>
                                        <p:cTn id="45" dur="1" fill="hold">
                                          <p:stCondLst>
                                            <p:cond delay="249"/>
                                          </p:stCondLst>
                                        </p:cTn>
                                        <p:tgtEl>
                                          <p:spTgt spid="7"/>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250"/>
                                        <p:tgtEl>
                                          <p:spTgt spid="24"/>
                                        </p:tgtEl>
                                      </p:cBhvr>
                                    </p:animEffect>
                                    <p:set>
                                      <p:cBhvr>
                                        <p:cTn id="48" dur="1" fill="hold">
                                          <p:stCondLst>
                                            <p:cond delay="249"/>
                                          </p:stCondLst>
                                        </p:cTn>
                                        <p:tgtEl>
                                          <p:spTgt spid="24"/>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250"/>
                                        <p:tgtEl>
                                          <p:spTgt spid="40"/>
                                        </p:tgtEl>
                                      </p:cBhvr>
                                    </p:animEffect>
                                    <p:set>
                                      <p:cBhvr>
                                        <p:cTn id="51" dur="1" fill="hold">
                                          <p:stCondLst>
                                            <p:cond delay="249"/>
                                          </p:stCondLst>
                                        </p:cTn>
                                        <p:tgtEl>
                                          <p:spTgt spid="40"/>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250"/>
                                        <p:tgtEl>
                                          <p:spTgt spid="23"/>
                                        </p:tgtEl>
                                      </p:cBhvr>
                                    </p:animEffect>
                                    <p:set>
                                      <p:cBhvr>
                                        <p:cTn id="54" dur="1" fill="hold">
                                          <p:stCondLst>
                                            <p:cond delay="24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P spid="6" grpId="1" build="allAtOnce" animBg="1"/>
      <p:bldP spid="7" grpId="0" animBg="1"/>
      <p:bldP spid="7" grpId="1" animBg="1"/>
      <p:bldP spid="23" grpId="0" animBg="1"/>
      <p:bldP spid="23" grpId="1" animBg="1"/>
      <p:bldP spid="24" grpId="0" animBg="1"/>
      <p:bldP spid="24" grpId="1" animBg="1"/>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1200</TotalTime>
  <Words>1259</Words>
  <Application>Microsoft Office PowerPoint</Application>
  <PresentationFormat>On-screen Show (4:3)</PresentationFormat>
  <Paragraphs>196</Paragraphs>
  <Slides>9</Slides>
  <Notes>5</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Default Design</vt:lpstr>
      <vt:lpstr>Genetics of acute infarct lesions</vt:lpstr>
      <vt:lpstr>Number of DWI sequences by site</vt:lpstr>
      <vt:lpstr>Acute infarcts on DWI </vt:lpstr>
      <vt:lpstr>Aim 2: MRI-GENIE MRI traits</vt:lpstr>
      <vt:lpstr>Slide 5</vt:lpstr>
      <vt:lpstr>Slide 6</vt:lpstr>
      <vt:lpstr>Slide 7</vt:lpstr>
      <vt:lpstr>Slide 8</vt:lpstr>
      <vt:lpstr>Volumetric MRI analysis: full pipeline</vt:lpstr>
    </vt:vector>
  </TitlesOfParts>
  <Company>Partners HealthCare System,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ISGC Neuro-Imaging Working Group</dc:title>
  <dc:creator>Partners Information Systems</dc:creator>
  <cp:lastModifiedBy>Stephen Bevan</cp:lastModifiedBy>
  <cp:revision>122</cp:revision>
  <dcterms:created xsi:type="dcterms:W3CDTF">2014-11-06T22:00:50Z</dcterms:created>
  <dcterms:modified xsi:type="dcterms:W3CDTF">2014-12-08T11:39:20Z</dcterms:modified>
</cp:coreProperties>
</file>