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 id="259" r:id="rId5"/>
    <p:sldId id="260" r:id="rId6"/>
    <p:sldId id="261" r:id="rId7"/>
    <p:sldId id="262" r:id="rId8"/>
  </p:sldIdLst>
  <p:sldSz cx="9144000" cy="6858000" type="screen4x3"/>
  <p:notesSz cx="6858000" cy="9144000"/>
  <p:defaultTextStyle>
    <a:defPPr>
      <a:defRPr lang="pl-PL"/>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84" y="-30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4" name="Trójkąt równoramienny 6"/>
          <p:cNvSpPr/>
          <p:nvPr/>
        </p:nvSpPr>
        <p:spPr>
          <a:xfrm rot="16200000">
            <a:off x="7553325" y="5254626"/>
            <a:ext cx="1893887" cy="1293812"/>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Tytuł 7"/>
          <p:cNvSpPr>
            <a:spLocks noGrp="1"/>
          </p:cNvSpPr>
          <p:nvPr>
            <p:ph type="ctrTitle"/>
          </p:nvPr>
        </p:nvSpPr>
        <p:spPr>
          <a:xfrm>
            <a:off x="540544" y="776288"/>
            <a:ext cx="8062912" cy="1470025"/>
          </a:xfrm>
        </p:spPr>
        <p:txBody>
          <a:bodyPr anchor="b"/>
          <a:lstStyle>
            <a:lvl1pPr algn="r">
              <a:defRPr sz="4400"/>
            </a:lvl1pPr>
          </a:lstStyle>
          <a:p>
            <a:r>
              <a:rPr lang="pl-PL" smtClean="0"/>
              <a:t>Kliknij, aby edytować styl</a:t>
            </a:r>
            <a:endParaRPr lang="en-US"/>
          </a:p>
        </p:txBody>
      </p:sp>
      <p:sp>
        <p:nvSpPr>
          <p:cNvPr id="9" name="Podtytuł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pl-PL" smtClean="0"/>
              <a:t>Kliknij, aby edytować styl wzorca podtytułu</a:t>
            </a:r>
            <a:endParaRPr lang="en-US"/>
          </a:p>
        </p:txBody>
      </p:sp>
      <p:sp>
        <p:nvSpPr>
          <p:cNvPr id="5" name="Symbol zastępczy daty 27"/>
          <p:cNvSpPr>
            <a:spLocks noGrp="1"/>
          </p:cNvSpPr>
          <p:nvPr>
            <p:ph type="dt" sz="half" idx="10"/>
          </p:nvPr>
        </p:nvSpPr>
        <p:spPr>
          <a:xfrm>
            <a:off x="1371600" y="6011863"/>
            <a:ext cx="5791200" cy="365125"/>
          </a:xfrm>
        </p:spPr>
        <p:txBody>
          <a:bodyPr tIns="0" bIns="0" anchor="t"/>
          <a:lstStyle>
            <a:lvl1pPr algn="r">
              <a:defRPr sz="1000" smtClean="0"/>
            </a:lvl1pPr>
          </a:lstStyle>
          <a:p>
            <a:pPr>
              <a:defRPr/>
            </a:pPr>
            <a:fld id="{92AFDA38-9061-4C04-B0BD-74D02E795C52}" type="datetimeFigureOut">
              <a:rPr lang="pl-PL"/>
              <a:pPr>
                <a:defRPr/>
              </a:pPr>
              <a:t>2013-11-14</a:t>
            </a:fld>
            <a:endParaRPr lang="pl-PL"/>
          </a:p>
        </p:txBody>
      </p:sp>
      <p:sp>
        <p:nvSpPr>
          <p:cNvPr id="6" name="Symbol zastępczy stopki 16"/>
          <p:cNvSpPr>
            <a:spLocks noGrp="1"/>
          </p:cNvSpPr>
          <p:nvPr>
            <p:ph type="ftr" sz="quarter" idx="11"/>
          </p:nvPr>
        </p:nvSpPr>
        <p:spPr>
          <a:xfrm>
            <a:off x="1371600" y="5649913"/>
            <a:ext cx="5791200" cy="365125"/>
          </a:xfrm>
        </p:spPr>
        <p:txBody>
          <a:bodyPr tIns="0" bIns="0"/>
          <a:lstStyle>
            <a:lvl1pPr algn="r">
              <a:defRPr sz="1100"/>
            </a:lvl1pPr>
          </a:lstStyle>
          <a:p>
            <a:pPr>
              <a:defRPr/>
            </a:pPr>
            <a:endParaRPr lang="pl-PL"/>
          </a:p>
        </p:txBody>
      </p:sp>
      <p:sp>
        <p:nvSpPr>
          <p:cNvPr id="7" name="Symbol zastępczy numeru slajdu 28"/>
          <p:cNvSpPr>
            <a:spLocks noGrp="1"/>
          </p:cNvSpPr>
          <p:nvPr>
            <p:ph type="sldNum" sz="quarter" idx="12"/>
          </p:nvPr>
        </p:nvSpPr>
        <p:spPr>
          <a:xfrm>
            <a:off x="8391525" y="5753100"/>
            <a:ext cx="503238" cy="365125"/>
          </a:xfrm>
        </p:spPr>
        <p:txBody>
          <a:bodyPr anchor="ctr"/>
          <a:lstStyle>
            <a:lvl1pPr algn="ctr">
              <a:defRPr sz="1300" smtClean="0">
                <a:solidFill>
                  <a:srgbClr val="FFFFFF"/>
                </a:solidFill>
              </a:defRPr>
            </a:lvl1pPr>
          </a:lstStyle>
          <a:p>
            <a:pPr>
              <a:defRPr/>
            </a:pPr>
            <a:fld id="{75C04C8A-9645-4AE4-8CEA-9ED948295452}" type="slidenum">
              <a:rPr lang="pl-PL"/>
              <a:pPr>
                <a:defRPr/>
              </a:pPr>
              <a:t>‹#›</a:t>
            </a:fld>
            <a:endParaRPr lang="pl-P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a:xfrm>
            <a:off x="457200" y="267494"/>
            <a:ext cx="8229600" cy="1399032"/>
          </a:xfrm>
        </p:spPr>
        <p:txBody>
          <a:bodyPr/>
          <a:lstStyle/>
          <a:p>
            <a:r>
              <a:rPr lang="pl-PL" smtClean="0"/>
              <a:t>Kliknij, aby edytować styl</a:t>
            </a:r>
            <a:endParaRPr lang="en-US"/>
          </a:p>
        </p:txBody>
      </p:sp>
      <p:sp>
        <p:nvSpPr>
          <p:cNvPr id="3" name="Symbol zastępczy zawartości 2"/>
          <p:cNvSpPr>
            <a:spLocks noGrp="1"/>
          </p:cNvSpPr>
          <p:nvPr>
            <p:ph idx="1"/>
          </p:nvPr>
        </p:nvSpPr>
        <p:spPr>
          <a:xfrm>
            <a:off x="457200" y="1882808"/>
            <a:ext cx="8229600" cy="457200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Symbol zastępczy daty 3"/>
          <p:cNvSpPr>
            <a:spLocks noGrp="1"/>
          </p:cNvSpPr>
          <p:nvPr>
            <p:ph type="dt" sz="half" idx="10"/>
          </p:nvPr>
        </p:nvSpPr>
        <p:spPr>
          <a:xfrm>
            <a:off x="4791075" y="6480175"/>
            <a:ext cx="2133600" cy="301625"/>
          </a:xfrm>
        </p:spPr>
        <p:txBody>
          <a:bodyPr/>
          <a:lstStyle>
            <a:lvl1pPr>
              <a:defRPr/>
            </a:lvl1pPr>
          </a:lstStyle>
          <a:p>
            <a:pPr>
              <a:defRPr/>
            </a:pPr>
            <a:fld id="{74A24651-1A4C-43A2-82DF-8D821199843B}" type="datetimeFigureOut">
              <a:rPr lang="pl-PL"/>
              <a:pPr>
                <a:defRPr/>
              </a:pPr>
              <a:t>2013-11-14</a:t>
            </a:fld>
            <a:endParaRPr lang="pl-PL"/>
          </a:p>
        </p:txBody>
      </p:sp>
      <p:sp>
        <p:nvSpPr>
          <p:cNvPr id="5" name="Symbol zastępczy stopki 4"/>
          <p:cNvSpPr>
            <a:spLocks noGrp="1"/>
          </p:cNvSpPr>
          <p:nvPr>
            <p:ph type="ftr" sz="quarter" idx="11"/>
          </p:nvPr>
        </p:nvSpPr>
        <p:spPr>
          <a:xfrm>
            <a:off x="457200" y="6481763"/>
            <a:ext cx="4259263" cy="300037"/>
          </a:xfrm>
        </p:spPr>
        <p:txBody>
          <a:bodyPr/>
          <a:lstStyle>
            <a:lvl1pPr>
              <a:defRPr/>
            </a:lvl1pPr>
          </a:lstStyle>
          <a:p>
            <a:pPr>
              <a:defRPr/>
            </a:pPr>
            <a:endParaRPr lang="pl-PL"/>
          </a:p>
        </p:txBody>
      </p:sp>
      <p:sp>
        <p:nvSpPr>
          <p:cNvPr id="6" name="Symbol zastępczy numeru slajdu 5"/>
          <p:cNvSpPr>
            <a:spLocks noGrp="1"/>
          </p:cNvSpPr>
          <p:nvPr>
            <p:ph type="sldNum" sz="quarter" idx="12"/>
          </p:nvPr>
        </p:nvSpPr>
        <p:spPr/>
        <p:txBody>
          <a:bodyPr/>
          <a:lstStyle>
            <a:lvl1pPr>
              <a:defRPr/>
            </a:lvl1pPr>
          </a:lstStyle>
          <a:p>
            <a:pPr>
              <a:defRPr/>
            </a:pPr>
            <a:fld id="{717FB6CD-DDBC-4D69-84B2-030DA498415A}" type="slidenum">
              <a:rPr lang="pl-PL"/>
              <a:pPr>
                <a:defRPr/>
              </a:pPr>
              <a:t>‹#›</a:t>
            </a:fld>
            <a:endParaRPr 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bg>
      <p:bgRef idx="1002">
        <a:schemeClr val="bg1"/>
      </p:bgRef>
    </p:bg>
    <p:spTree>
      <p:nvGrpSpPr>
        <p:cNvPr id="1" name=""/>
        <p:cNvGrpSpPr/>
        <p:nvPr/>
      </p:nvGrpSpPr>
      <p:grpSpPr>
        <a:xfrm>
          <a:off x="0" y="0"/>
          <a:ext cx="0" cy="0"/>
          <a:chOff x="0" y="0"/>
          <a:chExt cx="0" cy="0"/>
        </a:xfrm>
      </p:grpSpPr>
      <p:sp>
        <p:nvSpPr>
          <p:cNvPr id="4" name="Trójkąt prostokątny 8"/>
          <p:cNvSpPr/>
          <p:nvPr/>
        </p:nvSpPr>
        <p:spPr>
          <a:xfrm flipV="1">
            <a:off x="6350" y="6350"/>
            <a:ext cx="9131300" cy="6837363"/>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Trójkąt równoramienny 7"/>
          <p:cNvSpPr/>
          <p:nvPr/>
        </p:nvSpPr>
        <p:spPr>
          <a:xfrm rot="5400000" flipV="1">
            <a:off x="7553325" y="309563"/>
            <a:ext cx="1893888" cy="1293812"/>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6" name="Łącznik prostoliniowy 10"/>
          <p:cNvCxnSpPr/>
          <p:nvPr/>
        </p:nvCxnSpPr>
        <p:spPr>
          <a:xfrm rot="10800000">
            <a:off x="6469063" y="9525"/>
            <a:ext cx="2673350" cy="1900238"/>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7" name="Łącznik prostoliniowy 9"/>
          <p:cNvCxnSpPr/>
          <p:nvPr/>
        </p:nvCxnSpPr>
        <p:spPr>
          <a:xfrm flipV="1">
            <a:off x="0" y="6350"/>
            <a:ext cx="9137650" cy="6845300"/>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ytuł 1"/>
          <p:cNvSpPr>
            <a:spLocks noGrp="1"/>
          </p:cNvSpPr>
          <p:nvPr>
            <p:ph type="title"/>
          </p:nvPr>
        </p:nvSpPr>
        <p:spPr>
          <a:xfrm>
            <a:off x="381000" y="271464"/>
            <a:ext cx="7239000" cy="1362075"/>
          </a:xfrm>
        </p:spPr>
        <p:txBody>
          <a:bodyPr/>
          <a:lstStyle>
            <a:lvl1pPr marL="0" algn="l">
              <a:buNone/>
              <a:defRPr sz="3600" b="1" cap="none" baseline="0"/>
            </a:lvl1pPr>
          </a:lstStyle>
          <a:p>
            <a:r>
              <a:rPr lang="pl-PL" smtClean="0"/>
              <a:t>Kliknij, aby edytować styl</a:t>
            </a:r>
            <a:endParaRPr lang="en-US"/>
          </a:p>
        </p:txBody>
      </p:sp>
      <p:sp>
        <p:nvSpPr>
          <p:cNvPr id="3" name="Symbol zastępczy tekstu 2"/>
          <p:cNvSpPr>
            <a:spLocks noGrp="1"/>
          </p:cNvSpPr>
          <p:nvPr>
            <p:ph type="body" idx="1"/>
          </p:nvPr>
        </p:nvSpPr>
        <p:spPr>
          <a:xfrm>
            <a:off x="381000" y="1633536"/>
            <a:ext cx="3886200" cy="2286000"/>
          </a:xfrm>
        </p:spPr>
        <p:txBody>
          <a:bodyPr/>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pl-PL" smtClean="0"/>
              <a:t>Kliknij, aby edytować style wzorca tekstu</a:t>
            </a:r>
          </a:p>
        </p:txBody>
      </p:sp>
      <p:sp>
        <p:nvSpPr>
          <p:cNvPr id="8" name="Symbol zastępczy daty 3"/>
          <p:cNvSpPr>
            <a:spLocks noGrp="1"/>
          </p:cNvSpPr>
          <p:nvPr>
            <p:ph type="dt" sz="half" idx="10"/>
          </p:nvPr>
        </p:nvSpPr>
        <p:spPr>
          <a:xfrm>
            <a:off x="6956425" y="6477000"/>
            <a:ext cx="2133600" cy="304800"/>
          </a:xfrm>
        </p:spPr>
        <p:txBody>
          <a:bodyPr/>
          <a:lstStyle>
            <a:lvl1pPr>
              <a:defRPr/>
            </a:lvl1pPr>
          </a:lstStyle>
          <a:p>
            <a:pPr>
              <a:defRPr/>
            </a:pPr>
            <a:fld id="{93AA974A-0B5C-4582-A48A-15F11C17CB4E}" type="datetimeFigureOut">
              <a:rPr lang="pl-PL"/>
              <a:pPr>
                <a:defRPr/>
              </a:pPr>
              <a:t>2013-11-14</a:t>
            </a:fld>
            <a:endParaRPr lang="pl-PL"/>
          </a:p>
        </p:txBody>
      </p:sp>
      <p:sp>
        <p:nvSpPr>
          <p:cNvPr id="9" name="Symbol zastępczy stopki 4"/>
          <p:cNvSpPr>
            <a:spLocks noGrp="1"/>
          </p:cNvSpPr>
          <p:nvPr>
            <p:ph type="ftr" sz="quarter" idx="11"/>
          </p:nvPr>
        </p:nvSpPr>
        <p:spPr>
          <a:xfrm>
            <a:off x="2619375" y="6481763"/>
            <a:ext cx="4260850" cy="300037"/>
          </a:xfrm>
        </p:spPr>
        <p:txBody>
          <a:bodyPr/>
          <a:lstStyle>
            <a:lvl1pPr>
              <a:defRPr/>
            </a:lvl1pPr>
          </a:lstStyle>
          <a:p>
            <a:pPr>
              <a:defRPr/>
            </a:pPr>
            <a:endParaRPr lang="pl-PL"/>
          </a:p>
        </p:txBody>
      </p:sp>
      <p:sp>
        <p:nvSpPr>
          <p:cNvPr id="10" name="Symbol zastępczy numeru slajdu 5"/>
          <p:cNvSpPr>
            <a:spLocks noGrp="1"/>
          </p:cNvSpPr>
          <p:nvPr>
            <p:ph type="sldNum" sz="quarter" idx="12"/>
          </p:nvPr>
        </p:nvSpPr>
        <p:spPr>
          <a:xfrm>
            <a:off x="8450263" y="809625"/>
            <a:ext cx="503237" cy="300038"/>
          </a:xfrm>
        </p:spPr>
        <p:txBody>
          <a:bodyPr/>
          <a:lstStyle>
            <a:lvl1pPr>
              <a:defRPr/>
            </a:lvl1pPr>
          </a:lstStyle>
          <a:p>
            <a:pPr>
              <a:defRPr/>
            </a:pPr>
            <a:fld id="{BD2D2D82-F694-49E4-BB04-76C86F2CA4D5}" type="slidenum">
              <a:rPr lang="pl-PL"/>
              <a:pPr>
                <a:defRPr/>
              </a:pPr>
              <a:t>‹#›</a:t>
            </a:fld>
            <a:endParaRPr lang="pl-PL"/>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marL="0" algn="l">
              <a:defRPr/>
            </a:lvl1pPr>
          </a:lstStyle>
          <a:p>
            <a:r>
              <a:rPr lang="pl-PL" smtClean="0"/>
              <a:t>Kliknij, aby edytować styl</a:t>
            </a:r>
            <a:endParaRPr lang="en-US"/>
          </a:p>
        </p:txBody>
      </p:sp>
      <p:sp>
        <p:nvSpPr>
          <p:cNvPr id="3" name="Symbol zastępczy zawartości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Symbol zastępczy zawartości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5" name="Symbol zastępczy daty 4"/>
          <p:cNvSpPr>
            <a:spLocks noGrp="1"/>
          </p:cNvSpPr>
          <p:nvPr>
            <p:ph type="dt" sz="half" idx="10"/>
          </p:nvPr>
        </p:nvSpPr>
        <p:spPr/>
        <p:txBody>
          <a:bodyPr/>
          <a:lstStyle>
            <a:lvl1pPr>
              <a:defRPr/>
            </a:lvl1pPr>
          </a:lstStyle>
          <a:p>
            <a:pPr>
              <a:defRPr/>
            </a:pPr>
            <a:fld id="{1B858F44-FE5D-45D6-AE9A-F39D661DA134}" type="datetimeFigureOut">
              <a:rPr lang="pl-PL"/>
              <a:pPr>
                <a:defRPr/>
              </a:pPr>
              <a:t>2013-11-14</a:t>
            </a:fld>
            <a:endParaRPr lang="pl-PL"/>
          </a:p>
        </p:txBody>
      </p:sp>
      <p:sp>
        <p:nvSpPr>
          <p:cNvPr id="6" name="Symbol zastępczy stopki 5"/>
          <p:cNvSpPr>
            <a:spLocks noGrp="1"/>
          </p:cNvSpPr>
          <p:nvPr>
            <p:ph type="ftr" sz="quarter" idx="11"/>
          </p:nvPr>
        </p:nvSpPr>
        <p:spPr/>
        <p:txBody>
          <a:bodyPr/>
          <a:lstStyle>
            <a:lvl1pPr>
              <a:defRPr/>
            </a:lvl1pPr>
          </a:lstStyle>
          <a:p>
            <a:pPr>
              <a:defRPr/>
            </a:pPr>
            <a:endParaRPr lang="pl-PL"/>
          </a:p>
        </p:txBody>
      </p:sp>
      <p:sp>
        <p:nvSpPr>
          <p:cNvPr id="7" name="Symbol zastępczy numeru slajdu 6"/>
          <p:cNvSpPr>
            <a:spLocks noGrp="1"/>
          </p:cNvSpPr>
          <p:nvPr>
            <p:ph type="sldNum" sz="quarter" idx="12"/>
          </p:nvPr>
        </p:nvSpPr>
        <p:spPr/>
        <p:txBody>
          <a:bodyPr/>
          <a:lstStyle>
            <a:lvl1pPr>
              <a:defRPr/>
            </a:lvl1pPr>
          </a:lstStyle>
          <a:p>
            <a:pPr>
              <a:defRPr/>
            </a:pPr>
            <a:fld id="{5AC0CD8C-B6AA-4DD7-8F90-49B0C03F1E80}" type="slidenum">
              <a:rPr lang="pl-PL"/>
              <a:pPr>
                <a:defRPr/>
              </a:pPr>
              <a:t>‹#›</a:t>
            </a:fld>
            <a:endParaRPr lang="pl-P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lang="pl-PL" smtClean="0"/>
              <a:t>Kliknij, aby edytować styl</a:t>
            </a:r>
            <a:endParaRPr lang="en-US"/>
          </a:p>
        </p:txBody>
      </p:sp>
      <p:sp>
        <p:nvSpPr>
          <p:cNvPr id="3" name="Symbol zastępczy tekstu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pl-PL" smtClean="0"/>
              <a:t>Kliknij, aby edytować style wzorca tekstu</a:t>
            </a:r>
          </a:p>
        </p:txBody>
      </p:sp>
      <p:sp>
        <p:nvSpPr>
          <p:cNvPr id="4" name="Symbol zastępczy tekstu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pl-PL" smtClean="0"/>
              <a:t>Kliknij, aby edytować style wzorca tekstu</a:t>
            </a:r>
          </a:p>
        </p:txBody>
      </p:sp>
      <p:sp>
        <p:nvSpPr>
          <p:cNvPr id="5" name="Symbol zastępczy zawartości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6" name="Symbol zastępczy zawartości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7" name="Symbol zastępczy daty 6"/>
          <p:cNvSpPr>
            <a:spLocks noGrp="1"/>
          </p:cNvSpPr>
          <p:nvPr>
            <p:ph type="dt" sz="half" idx="10"/>
          </p:nvPr>
        </p:nvSpPr>
        <p:spPr>
          <a:xfrm>
            <a:off x="4791075" y="6481763"/>
            <a:ext cx="2130425" cy="301625"/>
          </a:xfrm>
        </p:spPr>
        <p:txBody>
          <a:bodyPr/>
          <a:lstStyle>
            <a:lvl1pPr>
              <a:defRPr/>
            </a:lvl1pPr>
          </a:lstStyle>
          <a:p>
            <a:pPr>
              <a:defRPr/>
            </a:pPr>
            <a:fld id="{D1CB1A23-FBB3-4F1C-BA31-4C0172C1608E}" type="datetimeFigureOut">
              <a:rPr lang="pl-PL"/>
              <a:pPr>
                <a:defRPr/>
              </a:pPr>
              <a:t>2013-11-14</a:t>
            </a:fld>
            <a:endParaRPr lang="pl-PL"/>
          </a:p>
        </p:txBody>
      </p:sp>
      <p:sp>
        <p:nvSpPr>
          <p:cNvPr id="8" name="Symbol zastępczy stopki 7"/>
          <p:cNvSpPr>
            <a:spLocks noGrp="1"/>
          </p:cNvSpPr>
          <p:nvPr>
            <p:ph type="ftr" sz="quarter" idx="11"/>
          </p:nvPr>
        </p:nvSpPr>
        <p:spPr>
          <a:xfrm>
            <a:off x="457200" y="6481763"/>
            <a:ext cx="4260850" cy="301625"/>
          </a:xfrm>
        </p:spPr>
        <p:txBody>
          <a:bodyPr/>
          <a:lstStyle>
            <a:lvl1pPr>
              <a:defRPr/>
            </a:lvl1pPr>
          </a:lstStyle>
          <a:p>
            <a:pPr>
              <a:defRPr/>
            </a:pPr>
            <a:endParaRPr lang="pl-PL"/>
          </a:p>
        </p:txBody>
      </p:sp>
      <p:sp>
        <p:nvSpPr>
          <p:cNvPr id="9" name="Symbol zastępczy numeru slajdu 8"/>
          <p:cNvSpPr>
            <a:spLocks noGrp="1"/>
          </p:cNvSpPr>
          <p:nvPr>
            <p:ph type="sldNum" sz="quarter" idx="12"/>
          </p:nvPr>
        </p:nvSpPr>
        <p:spPr>
          <a:xfrm>
            <a:off x="7589838" y="6483350"/>
            <a:ext cx="503237" cy="301625"/>
          </a:xfrm>
        </p:spPr>
        <p:txBody>
          <a:bodyPr/>
          <a:lstStyle>
            <a:lvl1pPr algn="ctr">
              <a:defRPr smtClean="0"/>
            </a:lvl1pPr>
          </a:lstStyle>
          <a:p>
            <a:pPr>
              <a:defRPr/>
            </a:pPr>
            <a:fld id="{0234856A-BDB7-41F0-91E6-894E10C19DF2}" type="slidenum">
              <a:rPr lang="pl-PL"/>
              <a:pPr>
                <a:defRPr/>
              </a:pPr>
              <a:t>‹#›</a:t>
            </a:fld>
            <a:endParaRPr lang="pl-PL"/>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b="0"/>
            </a:lvl1pPr>
          </a:lstStyle>
          <a:p>
            <a:r>
              <a:rPr lang="pl-PL" smtClean="0"/>
              <a:t>Kliknij, aby edytować styl</a:t>
            </a:r>
            <a:endParaRPr lang="en-US"/>
          </a:p>
        </p:txBody>
      </p:sp>
      <p:sp>
        <p:nvSpPr>
          <p:cNvPr id="3" name="Symbol zastępczy daty 13"/>
          <p:cNvSpPr>
            <a:spLocks noGrp="1"/>
          </p:cNvSpPr>
          <p:nvPr>
            <p:ph type="dt" sz="half" idx="10"/>
          </p:nvPr>
        </p:nvSpPr>
        <p:spPr/>
        <p:txBody>
          <a:bodyPr/>
          <a:lstStyle>
            <a:lvl1pPr>
              <a:defRPr/>
            </a:lvl1pPr>
          </a:lstStyle>
          <a:p>
            <a:pPr>
              <a:defRPr/>
            </a:pPr>
            <a:fld id="{51D8784E-9A2A-483D-9C79-3D6CACA1FC04}" type="datetimeFigureOut">
              <a:rPr lang="pl-PL"/>
              <a:pPr>
                <a:defRPr/>
              </a:pPr>
              <a:t>2013-11-14</a:t>
            </a:fld>
            <a:endParaRPr lang="pl-PL"/>
          </a:p>
        </p:txBody>
      </p:sp>
      <p:sp>
        <p:nvSpPr>
          <p:cNvPr id="4" name="Symbol zastępczy stopki 2"/>
          <p:cNvSpPr>
            <a:spLocks noGrp="1"/>
          </p:cNvSpPr>
          <p:nvPr>
            <p:ph type="ftr" sz="quarter" idx="11"/>
          </p:nvPr>
        </p:nvSpPr>
        <p:spPr/>
        <p:txBody>
          <a:bodyPr/>
          <a:lstStyle>
            <a:lvl1pPr>
              <a:defRPr/>
            </a:lvl1pPr>
          </a:lstStyle>
          <a:p>
            <a:pPr>
              <a:defRPr/>
            </a:pPr>
            <a:endParaRPr lang="pl-PL"/>
          </a:p>
        </p:txBody>
      </p:sp>
      <p:sp>
        <p:nvSpPr>
          <p:cNvPr id="5" name="Symbol zastępczy numeru slajdu 22"/>
          <p:cNvSpPr>
            <a:spLocks noGrp="1"/>
          </p:cNvSpPr>
          <p:nvPr>
            <p:ph type="sldNum" sz="quarter" idx="12"/>
          </p:nvPr>
        </p:nvSpPr>
        <p:spPr/>
        <p:txBody>
          <a:bodyPr/>
          <a:lstStyle>
            <a:lvl1pPr>
              <a:defRPr/>
            </a:lvl1pPr>
          </a:lstStyle>
          <a:p>
            <a:pPr>
              <a:defRPr/>
            </a:pPr>
            <a:fld id="{5E3F96DC-E615-4896-810D-227112443CA5}" type="slidenum">
              <a:rPr lang="pl-PL"/>
              <a:pPr>
                <a:defRPr/>
              </a:pPr>
              <a:t>‹#›</a:t>
            </a:fld>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3"/>
          <p:cNvSpPr>
            <a:spLocks noGrp="1"/>
          </p:cNvSpPr>
          <p:nvPr>
            <p:ph type="dt" sz="half" idx="10"/>
          </p:nvPr>
        </p:nvSpPr>
        <p:spPr/>
        <p:txBody>
          <a:bodyPr/>
          <a:lstStyle>
            <a:lvl1pPr>
              <a:defRPr/>
            </a:lvl1pPr>
          </a:lstStyle>
          <a:p>
            <a:pPr>
              <a:defRPr/>
            </a:pPr>
            <a:fld id="{F44B6177-C551-46F7-B6DE-5CCA1E54B75C}" type="datetimeFigureOut">
              <a:rPr lang="pl-PL"/>
              <a:pPr>
                <a:defRPr/>
              </a:pPr>
              <a:t>2013-11-14</a:t>
            </a:fld>
            <a:endParaRPr lang="pl-PL"/>
          </a:p>
        </p:txBody>
      </p:sp>
      <p:sp>
        <p:nvSpPr>
          <p:cNvPr id="3" name="Symbol zastępczy stopki 2"/>
          <p:cNvSpPr>
            <a:spLocks noGrp="1"/>
          </p:cNvSpPr>
          <p:nvPr>
            <p:ph type="ftr" sz="quarter" idx="11"/>
          </p:nvPr>
        </p:nvSpPr>
        <p:spPr/>
        <p:txBody>
          <a:bodyPr/>
          <a:lstStyle>
            <a:lvl1pPr>
              <a:defRPr/>
            </a:lvl1pPr>
          </a:lstStyle>
          <a:p>
            <a:pPr>
              <a:defRPr/>
            </a:pPr>
            <a:endParaRPr lang="pl-PL"/>
          </a:p>
        </p:txBody>
      </p:sp>
      <p:sp>
        <p:nvSpPr>
          <p:cNvPr id="4" name="Symbol zastępczy numeru slajdu 22"/>
          <p:cNvSpPr>
            <a:spLocks noGrp="1"/>
          </p:cNvSpPr>
          <p:nvPr>
            <p:ph type="sldNum" sz="quarter" idx="12"/>
          </p:nvPr>
        </p:nvSpPr>
        <p:spPr/>
        <p:txBody>
          <a:bodyPr/>
          <a:lstStyle>
            <a:lvl1pPr>
              <a:defRPr/>
            </a:lvl1pPr>
          </a:lstStyle>
          <a:p>
            <a:pPr>
              <a:defRPr/>
            </a:pPr>
            <a:fld id="{B9AD3C61-C092-4CA2-B01E-DEC5F3E619AF}" type="slidenum">
              <a:rPr lang="pl-PL"/>
              <a:pPr>
                <a:defRPr/>
              </a:pPr>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lang="pl-PL" smtClean="0"/>
              <a:t>Kliknij, aby edytować styl</a:t>
            </a:r>
            <a:endParaRPr lang="en-US"/>
          </a:p>
        </p:txBody>
      </p:sp>
      <p:sp>
        <p:nvSpPr>
          <p:cNvPr id="3" name="Symbol zastępczy tekstu 2"/>
          <p:cNvSpPr>
            <a:spLocks noGrp="1"/>
          </p:cNvSpPr>
          <p:nvPr>
            <p:ph type="body" idx="2"/>
          </p:nvPr>
        </p:nvSpPr>
        <p:spPr>
          <a:xfrm>
            <a:off x="1135856" y="367664"/>
            <a:ext cx="2438400" cy="5943600"/>
          </a:xfrm>
        </p:spPr>
        <p:txBody>
          <a:bodyPr/>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a:r>
              <a:rPr lang="pl-PL" smtClean="0"/>
              <a:t>Kliknij, aby edytować style wzorca tekstu</a:t>
            </a:r>
          </a:p>
        </p:txBody>
      </p:sp>
      <p:sp>
        <p:nvSpPr>
          <p:cNvPr id="4" name="Symbol zastępczy zawartości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5" name="Symbol zastępczy daty 4"/>
          <p:cNvSpPr>
            <a:spLocks noGrp="1"/>
          </p:cNvSpPr>
          <p:nvPr>
            <p:ph type="dt" sz="half" idx="10"/>
          </p:nvPr>
        </p:nvSpPr>
        <p:spPr>
          <a:xfrm>
            <a:off x="6278563" y="6556375"/>
            <a:ext cx="2133600" cy="301625"/>
          </a:xfrm>
        </p:spPr>
        <p:txBody>
          <a:bodyPr/>
          <a:lstStyle>
            <a:lvl1pPr>
              <a:defRPr sz="900" smtClean="0"/>
            </a:lvl1pPr>
          </a:lstStyle>
          <a:p>
            <a:pPr>
              <a:defRPr/>
            </a:pPr>
            <a:fld id="{964FBF17-3313-4C1F-9140-3073E99B2482}" type="datetimeFigureOut">
              <a:rPr lang="pl-PL"/>
              <a:pPr>
                <a:defRPr/>
              </a:pPr>
              <a:t>2013-11-14</a:t>
            </a:fld>
            <a:endParaRPr lang="pl-PL"/>
          </a:p>
        </p:txBody>
      </p:sp>
      <p:sp>
        <p:nvSpPr>
          <p:cNvPr id="6" name="Symbol zastępczy stopki 5"/>
          <p:cNvSpPr>
            <a:spLocks noGrp="1"/>
          </p:cNvSpPr>
          <p:nvPr>
            <p:ph type="ftr" sz="quarter" idx="11"/>
          </p:nvPr>
        </p:nvSpPr>
        <p:spPr>
          <a:xfrm>
            <a:off x="1135063" y="6556375"/>
            <a:ext cx="5143500" cy="301625"/>
          </a:xfrm>
        </p:spPr>
        <p:txBody>
          <a:bodyPr/>
          <a:lstStyle>
            <a:lvl1pPr>
              <a:defRPr sz="900"/>
            </a:lvl1pPr>
          </a:lstStyle>
          <a:p>
            <a:pPr>
              <a:defRPr/>
            </a:pPr>
            <a:endParaRPr lang="pl-PL"/>
          </a:p>
        </p:txBody>
      </p:sp>
      <p:sp>
        <p:nvSpPr>
          <p:cNvPr id="7" name="Symbol zastępczy numeru slajdu 6"/>
          <p:cNvSpPr>
            <a:spLocks noGrp="1"/>
          </p:cNvSpPr>
          <p:nvPr>
            <p:ph type="sldNum" sz="quarter" idx="12"/>
          </p:nvPr>
        </p:nvSpPr>
        <p:spPr>
          <a:xfrm>
            <a:off x="8410575" y="6556375"/>
            <a:ext cx="503238" cy="301625"/>
          </a:xfrm>
        </p:spPr>
        <p:txBody>
          <a:bodyPr/>
          <a:lstStyle>
            <a:lvl1pPr>
              <a:defRPr sz="900" smtClean="0"/>
            </a:lvl1pPr>
          </a:lstStyle>
          <a:p>
            <a:pPr>
              <a:defRPr/>
            </a:pPr>
            <a:fld id="{70F06E92-5020-46B1-A12B-76E43201765B}" type="slidenum">
              <a:rPr lang="pl-PL"/>
              <a:pPr>
                <a:defRPr/>
              </a:pPr>
              <a:t>‹#›</a:t>
            </a:fld>
            <a:endParaRPr lang="pl-PL"/>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bg>
      <p:bgRef idx="1002">
        <a:schemeClr val="bg1"/>
      </p:bgRef>
    </p:bg>
    <p:spTree>
      <p:nvGrpSpPr>
        <p:cNvPr id="1" name=""/>
        <p:cNvGrpSpPr/>
        <p:nvPr/>
      </p:nvGrpSpPr>
      <p:grpSpPr>
        <a:xfrm>
          <a:off x="0" y="0"/>
          <a:ext cx="0" cy="0"/>
          <a:chOff x="0" y="0"/>
          <a:chExt cx="0" cy="0"/>
        </a:xfrm>
      </p:grpSpPr>
      <p:sp>
        <p:nvSpPr>
          <p:cNvPr id="2" name="Tytuł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lang="pl-PL" smtClean="0"/>
              <a:t>Kliknij, aby edytować styl</a:t>
            </a:r>
            <a:endParaRPr lang="en-US"/>
          </a:p>
        </p:txBody>
      </p:sp>
      <p:sp>
        <p:nvSpPr>
          <p:cNvPr id="3" name="Symbol zastępczy obrazu 2"/>
          <p:cNvSpPr>
            <a:spLocks noGrp="1"/>
          </p:cNvSpPr>
          <p:nvPr>
            <p:ph type="pic" idx="1"/>
          </p:nvPr>
        </p:nvSpPr>
        <p:spPr>
          <a:xfrm>
            <a:off x="1138237" y="373966"/>
            <a:ext cx="7333488" cy="5486400"/>
          </a:xfrm>
          <a:solidFill>
            <a:schemeClr val="bg2">
              <a:shade val="50000"/>
            </a:schemeClr>
          </a:solidFill>
        </p:spPr>
        <p:txBody>
          <a:bodyPr>
            <a:normAutofit/>
          </a:bodyPr>
          <a:lstStyle>
            <a:lvl1pPr marL="0" indent="0">
              <a:buNone/>
              <a:defRPr sz="3200"/>
            </a:lvl1pPr>
          </a:lstStyle>
          <a:p>
            <a:pPr lvl="0"/>
            <a:r>
              <a:rPr lang="pl-PL" noProof="0" smtClean="0"/>
              <a:t>Kliknij ikonę, aby dodać obraz</a:t>
            </a:r>
            <a:endParaRPr lang="en-US" noProof="0" dirty="0"/>
          </a:p>
        </p:txBody>
      </p:sp>
      <p:sp>
        <p:nvSpPr>
          <p:cNvPr id="4" name="Symbol zastępczy tekstu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a:r>
              <a:rPr lang="pl-PL" smtClean="0"/>
              <a:t>Kliknij, aby edytować style wzorca tekstu</a:t>
            </a:r>
          </a:p>
        </p:txBody>
      </p:sp>
      <p:sp>
        <p:nvSpPr>
          <p:cNvPr id="5" name="Symbol zastępczy daty 4"/>
          <p:cNvSpPr>
            <a:spLocks noGrp="1"/>
          </p:cNvSpPr>
          <p:nvPr>
            <p:ph type="dt" sz="half" idx="10"/>
          </p:nvPr>
        </p:nvSpPr>
        <p:spPr>
          <a:xfrm>
            <a:off x="6108700" y="6556375"/>
            <a:ext cx="2101850" cy="301625"/>
          </a:xfrm>
        </p:spPr>
        <p:txBody>
          <a:bodyPr/>
          <a:lstStyle>
            <a:lvl1pPr>
              <a:defRPr sz="900" smtClean="0"/>
            </a:lvl1pPr>
          </a:lstStyle>
          <a:p>
            <a:pPr>
              <a:defRPr/>
            </a:pPr>
            <a:fld id="{222AE9DD-F0AB-46F2-B184-0BF0F9939AAF}" type="datetimeFigureOut">
              <a:rPr lang="pl-PL"/>
              <a:pPr>
                <a:defRPr/>
              </a:pPr>
              <a:t>2013-11-14</a:t>
            </a:fld>
            <a:endParaRPr lang="pl-PL"/>
          </a:p>
        </p:txBody>
      </p:sp>
      <p:sp>
        <p:nvSpPr>
          <p:cNvPr id="6" name="Symbol zastępczy stopki 5"/>
          <p:cNvSpPr>
            <a:spLocks noGrp="1"/>
          </p:cNvSpPr>
          <p:nvPr>
            <p:ph type="ftr" sz="quarter" idx="11"/>
          </p:nvPr>
        </p:nvSpPr>
        <p:spPr>
          <a:xfrm>
            <a:off x="1169988" y="6557963"/>
            <a:ext cx="4948237" cy="301625"/>
          </a:xfrm>
        </p:spPr>
        <p:txBody>
          <a:bodyPr/>
          <a:lstStyle>
            <a:lvl1pPr>
              <a:defRPr sz="900"/>
            </a:lvl1pPr>
          </a:lstStyle>
          <a:p>
            <a:pPr>
              <a:defRPr/>
            </a:pPr>
            <a:endParaRPr lang="pl-PL"/>
          </a:p>
        </p:txBody>
      </p:sp>
      <p:sp>
        <p:nvSpPr>
          <p:cNvPr id="7" name="Symbol zastępczy numeru slajdu 6"/>
          <p:cNvSpPr>
            <a:spLocks noGrp="1"/>
          </p:cNvSpPr>
          <p:nvPr>
            <p:ph type="sldNum" sz="quarter" idx="12"/>
          </p:nvPr>
        </p:nvSpPr>
        <p:spPr>
          <a:xfrm>
            <a:off x="8216900" y="6556375"/>
            <a:ext cx="366713" cy="301625"/>
          </a:xfrm>
        </p:spPr>
        <p:txBody>
          <a:bodyPr/>
          <a:lstStyle>
            <a:lvl1pPr algn="ctr">
              <a:defRPr sz="900" smtClean="0"/>
            </a:lvl1pPr>
          </a:lstStyle>
          <a:p>
            <a:pPr>
              <a:defRPr/>
            </a:pPr>
            <a:fld id="{93FDFFC1-E4A0-44C0-9EA3-BA2B2E4E0211}" type="slidenum">
              <a:rPr lang="pl-PL"/>
              <a:pPr>
                <a:defRPr/>
              </a:pPr>
              <a:t>‹#›</a:t>
            </a:fld>
            <a:endParaRPr lang="pl-PL"/>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en-US"/>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Symbol zastępczy daty 13"/>
          <p:cNvSpPr>
            <a:spLocks noGrp="1"/>
          </p:cNvSpPr>
          <p:nvPr>
            <p:ph type="dt" sz="half" idx="10"/>
          </p:nvPr>
        </p:nvSpPr>
        <p:spPr/>
        <p:txBody>
          <a:bodyPr/>
          <a:lstStyle>
            <a:lvl1pPr>
              <a:defRPr/>
            </a:lvl1pPr>
          </a:lstStyle>
          <a:p>
            <a:pPr>
              <a:defRPr/>
            </a:pPr>
            <a:fld id="{418D2DDB-C084-4EB5-8B19-9B3CA2B84A33}" type="datetimeFigureOut">
              <a:rPr lang="pl-PL"/>
              <a:pPr>
                <a:defRPr/>
              </a:pPr>
              <a:t>2013-11-14</a:t>
            </a:fld>
            <a:endParaRPr lang="pl-PL"/>
          </a:p>
        </p:txBody>
      </p:sp>
      <p:sp>
        <p:nvSpPr>
          <p:cNvPr id="5" name="Symbol zastępczy stopki 2"/>
          <p:cNvSpPr>
            <a:spLocks noGrp="1"/>
          </p:cNvSpPr>
          <p:nvPr>
            <p:ph type="ftr" sz="quarter" idx="11"/>
          </p:nvPr>
        </p:nvSpPr>
        <p:spPr/>
        <p:txBody>
          <a:bodyPr/>
          <a:lstStyle>
            <a:lvl1pPr>
              <a:defRPr/>
            </a:lvl1pPr>
          </a:lstStyle>
          <a:p>
            <a:pPr>
              <a:defRPr/>
            </a:pPr>
            <a:endParaRPr lang="pl-PL"/>
          </a:p>
        </p:txBody>
      </p:sp>
      <p:sp>
        <p:nvSpPr>
          <p:cNvPr id="6" name="Symbol zastępczy numeru slajdu 22"/>
          <p:cNvSpPr>
            <a:spLocks noGrp="1"/>
          </p:cNvSpPr>
          <p:nvPr>
            <p:ph type="sldNum" sz="quarter" idx="12"/>
          </p:nvPr>
        </p:nvSpPr>
        <p:spPr/>
        <p:txBody>
          <a:bodyPr/>
          <a:lstStyle>
            <a:lvl1pPr>
              <a:defRPr/>
            </a:lvl1pPr>
          </a:lstStyle>
          <a:p>
            <a:pPr>
              <a:defRPr/>
            </a:pPr>
            <a:fld id="{3DCE6873-2280-4BF6-AB66-072E6D4B0E4D}" type="slidenum">
              <a:rPr lang="pl-PL"/>
              <a:pPr>
                <a:defRPr/>
              </a:pPr>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781800" y="381000"/>
            <a:ext cx="1905000" cy="5486400"/>
          </a:xfrm>
        </p:spPr>
        <p:txBody>
          <a:bodyPr vert="eaVert"/>
          <a:lstStyle/>
          <a:p>
            <a:r>
              <a:rPr lang="pl-PL" smtClean="0"/>
              <a:t>Kliknij, aby edytować styl</a:t>
            </a:r>
            <a:endParaRPr lang="en-US"/>
          </a:p>
        </p:txBody>
      </p:sp>
      <p:sp>
        <p:nvSpPr>
          <p:cNvPr id="3" name="Symbol zastępczy tytułu pionowego 2"/>
          <p:cNvSpPr>
            <a:spLocks noGrp="1"/>
          </p:cNvSpPr>
          <p:nvPr>
            <p:ph type="body" orient="vert" idx="1"/>
          </p:nvPr>
        </p:nvSpPr>
        <p:spPr>
          <a:xfrm>
            <a:off x="457200" y="381000"/>
            <a:ext cx="6248400" cy="5486400"/>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Symbol zastępczy daty 13"/>
          <p:cNvSpPr>
            <a:spLocks noGrp="1"/>
          </p:cNvSpPr>
          <p:nvPr>
            <p:ph type="dt" sz="half" idx="10"/>
          </p:nvPr>
        </p:nvSpPr>
        <p:spPr/>
        <p:txBody>
          <a:bodyPr/>
          <a:lstStyle>
            <a:lvl1pPr>
              <a:defRPr/>
            </a:lvl1pPr>
          </a:lstStyle>
          <a:p>
            <a:pPr>
              <a:defRPr/>
            </a:pPr>
            <a:fld id="{06DAC42A-BF60-44E7-A0EE-867101250124}" type="datetimeFigureOut">
              <a:rPr lang="pl-PL"/>
              <a:pPr>
                <a:defRPr/>
              </a:pPr>
              <a:t>2013-11-14</a:t>
            </a:fld>
            <a:endParaRPr lang="pl-PL"/>
          </a:p>
        </p:txBody>
      </p:sp>
      <p:sp>
        <p:nvSpPr>
          <p:cNvPr id="5" name="Symbol zastępczy stopki 2"/>
          <p:cNvSpPr>
            <a:spLocks noGrp="1"/>
          </p:cNvSpPr>
          <p:nvPr>
            <p:ph type="ftr" sz="quarter" idx="11"/>
          </p:nvPr>
        </p:nvSpPr>
        <p:spPr/>
        <p:txBody>
          <a:bodyPr/>
          <a:lstStyle>
            <a:lvl1pPr>
              <a:defRPr/>
            </a:lvl1pPr>
          </a:lstStyle>
          <a:p>
            <a:pPr>
              <a:defRPr/>
            </a:pPr>
            <a:endParaRPr lang="pl-PL"/>
          </a:p>
        </p:txBody>
      </p:sp>
      <p:sp>
        <p:nvSpPr>
          <p:cNvPr id="6" name="Symbol zastępczy numeru slajdu 22"/>
          <p:cNvSpPr>
            <a:spLocks noGrp="1"/>
          </p:cNvSpPr>
          <p:nvPr>
            <p:ph type="sldNum" sz="quarter" idx="12"/>
          </p:nvPr>
        </p:nvSpPr>
        <p:spPr/>
        <p:txBody>
          <a:bodyPr/>
          <a:lstStyle>
            <a:lvl1pPr>
              <a:defRPr/>
            </a:lvl1pPr>
          </a:lstStyle>
          <a:p>
            <a:pPr>
              <a:defRPr/>
            </a:pPr>
            <a:fld id="{6748F554-B38D-4E11-90A3-D3D76899F0BF}" type="slidenum">
              <a:rPr lang="pl-PL"/>
              <a:pPr>
                <a:defRPr/>
              </a:pPr>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Trójkąt prostokątny 10"/>
          <p:cNvSpPr/>
          <p:nvPr/>
        </p:nvSpPr>
        <p:spPr>
          <a:xfrm>
            <a:off x="6350" y="14288"/>
            <a:ext cx="9131300" cy="6837362"/>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8" name="Łącznik prostoliniowy 7"/>
          <p:cNvCxnSpPr/>
          <p:nvPr/>
        </p:nvCxnSpPr>
        <p:spPr>
          <a:xfrm>
            <a:off x="0" y="6350"/>
            <a:ext cx="9137650" cy="6845300"/>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Łącznik prostoliniowy 8"/>
          <p:cNvCxnSpPr/>
          <p:nvPr/>
        </p:nvCxnSpPr>
        <p:spPr>
          <a:xfrm rot="10800000" flipV="1">
            <a:off x="6469063" y="4948238"/>
            <a:ext cx="2673350" cy="1900237"/>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Symbol zastępczy tytułu 21"/>
          <p:cNvSpPr>
            <a:spLocks noGrp="1"/>
          </p:cNvSpPr>
          <p:nvPr>
            <p:ph type="title"/>
          </p:nvPr>
        </p:nvSpPr>
        <p:spPr>
          <a:xfrm>
            <a:off x="457200" y="268288"/>
            <a:ext cx="8229600" cy="1398587"/>
          </a:xfrm>
          <a:prstGeom prst="rect">
            <a:avLst/>
          </a:prstGeom>
        </p:spPr>
        <p:txBody>
          <a:bodyPr vert="horz" anchor="ctr">
            <a:normAutofit/>
          </a:bodyPr>
          <a:lstStyle/>
          <a:p>
            <a:r>
              <a:rPr lang="pl-PL" smtClean="0"/>
              <a:t>Kliknij, aby edytować styl</a:t>
            </a:r>
            <a:endParaRPr lang="en-US"/>
          </a:p>
        </p:txBody>
      </p:sp>
      <p:sp>
        <p:nvSpPr>
          <p:cNvPr id="1030" name="Symbol zastępczy tekstu 12"/>
          <p:cNvSpPr>
            <a:spLocks noGrp="1"/>
          </p:cNvSpPr>
          <p:nvPr>
            <p:ph type="body" idx="1"/>
          </p:nvPr>
        </p:nvSpPr>
        <p:spPr bwMode="auto">
          <a:xfrm>
            <a:off x="457200" y="1882775"/>
            <a:ext cx="82296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smtClean="0"/>
          </a:p>
        </p:txBody>
      </p:sp>
      <p:sp>
        <p:nvSpPr>
          <p:cNvPr id="14" name="Symbol zastępczy daty 13"/>
          <p:cNvSpPr>
            <a:spLocks noGrp="1"/>
          </p:cNvSpPr>
          <p:nvPr>
            <p:ph type="dt" sz="half" idx="2"/>
          </p:nvPr>
        </p:nvSpPr>
        <p:spPr>
          <a:xfrm>
            <a:off x="4791075" y="6481763"/>
            <a:ext cx="2133600" cy="301625"/>
          </a:xfrm>
          <a:prstGeom prst="rect">
            <a:avLst/>
          </a:prstGeom>
        </p:spPr>
        <p:txBody>
          <a:bodyPr vert="horz" anchor="b"/>
          <a:lstStyle>
            <a:lvl1pPr algn="l" eaLnBrk="1" fontAlgn="auto" latinLnBrk="0" hangingPunct="1">
              <a:spcBef>
                <a:spcPts val="0"/>
              </a:spcBef>
              <a:spcAft>
                <a:spcPts val="0"/>
              </a:spcAft>
              <a:defRPr kumimoji="0" sz="1000" b="0" smtClean="0">
                <a:solidFill>
                  <a:schemeClr val="tx1"/>
                </a:solidFill>
                <a:latin typeface="+mn-lt"/>
              </a:defRPr>
            </a:lvl1pPr>
          </a:lstStyle>
          <a:p>
            <a:pPr>
              <a:defRPr/>
            </a:pPr>
            <a:fld id="{185AD83D-D8EE-4A08-B6EE-ACD2AC9AFD1E}" type="datetimeFigureOut">
              <a:rPr lang="pl-PL"/>
              <a:pPr>
                <a:defRPr/>
              </a:pPr>
              <a:t>2013-11-14</a:t>
            </a:fld>
            <a:endParaRPr lang="pl-PL"/>
          </a:p>
        </p:txBody>
      </p:sp>
      <p:sp>
        <p:nvSpPr>
          <p:cNvPr id="3" name="Symbol zastępczy stopki 2"/>
          <p:cNvSpPr>
            <a:spLocks noGrp="1"/>
          </p:cNvSpPr>
          <p:nvPr>
            <p:ph type="ftr" sz="quarter" idx="3"/>
          </p:nvPr>
        </p:nvSpPr>
        <p:spPr>
          <a:xfrm>
            <a:off x="457200" y="6481763"/>
            <a:ext cx="4259263" cy="301625"/>
          </a:xfrm>
          <a:prstGeom prst="rect">
            <a:avLst/>
          </a:prstGeom>
        </p:spPr>
        <p:txBody>
          <a:bodyPr vert="horz" anchor="b"/>
          <a:lstStyle>
            <a:lvl1pPr algn="r" eaLnBrk="1" fontAlgn="auto" latinLnBrk="0" hangingPunct="1">
              <a:spcBef>
                <a:spcPts val="0"/>
              </a:spcBef>
              <a:spcAft>
                <a:spcPts val="0"/>
              </a:spcAft>
              <a:defRPr kumimoji="0" sz="1000">
                <a:solidFill>
                  <a:schemeClr val="tx1"/>
                </a:solidFill>
                <a:latin typeface="+mn-lt"/>
              </a:defRPr>
            </a:lvl1pPr>
          </a:lstStyle>
          <a:p>
            <a:pPr>
              <a:defRPr/>
            </a:pPr>
            <a:endParaRPr lang="pl-PL"/>
          </a:p>
        </p:txBody>
      </p:sp>
      <p:sp>
        <p:nvSpPr>
          <p:cNvPr id="23" name="Symbol zastępczy numeru slajdu 22"/>
          <p:cNvSpPr>
            <a:spLocks noGrp="1"/>
          </p:cNvSpPr>
          <p:nvPr>
            <p:ph type="sldNum" sz="quarter" idx="4"/>
          </p:nvPr>
        </p:nvSpPr>
        <p:spPr>
          <a:xfrm>
            <a:off x="7589838" y="6481763"/>
            <a:ext cx="503237" cy="301625"/>
          </a:xfrm>
          <a:prstGeom prst="rect">
            <a:avLst/>
          </a:prstGeom>
        </p:spPr>
        <p:txBody>
          <a:bodyPr vert="horz" anchor="b"/>
          <a:lstStyle>
            <a:lvl1pPr algn="ctr" eaLnBrk="1" fontAlgn="auto" latinLnBrk="0" hangingPunct="1">
              <a:spcBef>
                <a:spcPts val="0"/>
              </a:spcBef>
              <a:spcAft>
                <a:spcPts val="0"/>
              </a:spcAft>
              <a:defRPr kumimoji="0" sz="1200" smtClean="0">
                <a:solidFill>
                  <a:schemeClr val="tx1"/>
                </a:solidFill>
                <a:latin typeface="+mn-lt"/>
              </a:defRPr>
            </a:lvl1pPr>
          </a:lstStyle>
          <a:p>
            <a:pPr>
              <a:defRPr/>
            </a:pPr>
            <a:fld id="{2AF1BFD8-7CA7-4F27-BEC1-00A5CCF7AB2B}" type="slidenum">
              <a:rPr lang="pl-PL"/>
              <a:pPr>
                <a:defRPr/>
              </a:pPr>
              <a:t>‹#›</a:t>
            </a:fld>
            <a:endParaRPr lang="pl-PL"/>
          </a:p>
        </p:txBody>
      </p:sp>
    </p:spTree>
  </p:cSld>
  <p:clrMap bg1="dk1" tx1="lt1" bg2="dk2"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68" r:id="rId6"/>
    <p:sldLayoutId id="2147483669" r:id="rId7"/>
    <p:sldLayoutId id="2147483677" r:id="rId8"/>
    <p:sldLayoutId id="2147483678" r:id="rId9"/>
    <p:sldLayoutId id="2147483670" r:id="rId10"/>
    <p:sldLayoutId id="2147483671" r:id="rId11"/>
  </p:sldLayoutIdLst>
  <p:txStyles>
    <p:titleStyle>
      <a:lvl1pPr marL="484188" algn="l" rtl="0" fontAlgn="base">
        <a:spcBef>
          <a:spcPct val="0"/>
        </a:spcBef>
        <a:spcAft>
          <a:spcPct val="0"/>
        </a:spcAft>
        <a:defRPr sz="4200" kern="1200">
          <a:ln w="6350">
            <a:solidFill>
              <a:schemeClr val="accent1">
                <a:shade val="43000"/>
              </a:schemeClr>
            </a:solidFill>
          </a:ln>
          <a:solidFill>
            <a:srgbClr val="FF5C9C"/>
          </a:solidFill>
          <a:effectLst>
            <a:outerShdw blurRad="26000" dist="26000" dir="14500000" algn="tl" rotWithShape="0">
              <a:srgbClr val="000000">
                <a:alpha val="40000"/>
              </a:srgbClr>
            </a:outerShdw>
          </a:effectLst>
          <a:latin typeface="+mj-lt"/>
          <a:ea typeface="+mj-ea"/>
          <a:cs typeface="+mj-cs"/>
        </a:defRPr>
      </a:lvl1pPr>
      <a:lvl2pPr marL="484188" algn="l" rtl="0" fontAlgn="base">
        <a:spcBef>
          <a:spcPct val="0"/>
        </a:spcBef>
        <a:spcAft>
          <a:spcPct val="0"/>
        </a:spcAft>
        <a:defRPr sz="4200">
          <a:solidFill>
            <a:srgbClr val="FF5C9C"/>
          </a:solidFill>
          <a:latin typeface="Century Gothic" pitchFamily="34" charset="0"/>
        </a:defRPr>
      </a:lvl2pPr>
      <a:lvl3pPr marL="484188" algn="l" rtl="0" fontAlgn="base">
        <a:spcBef>
          <a:spcPct val="0"/>
        </a:spcBef>
        <a:spcAft>
          <a:spcPct val="0"/>
        </a:spcAft>
        <a:defRPr sz="4200">
          <a:solidFill>
            <a:srgbClr val="FF5C9C"/>
          </a:solidFill>
          <a:latin typeface="Century Gothic" pitchFamily="34" charset="0"/>
        </a:defRPr>
      </a:lvl3pPr>
      <a:lvl4pPr marL="484188" algn="l" rtl="0" fontAlgn="base">
        <a:spcBef>
          <a:spcPct val="0"/>
        </a:spcBef>
        <a:spcAft>
          <a:spcPct val="0"/>
        </a:spcAft>
        <a:defRPr sz="4200">
          <a:solidFill>
            <a:srgbClr val="FF5C9C"/>
          </a:solidFill>
          <a:latin typeface="Century Gothic" pitchFamily="34" charset="0"/>
        </a:defRPr>
      </a:lvl4pPr>
      <a:lvl5pPr marL="484188" algn="l" rtl="0" fontAlgn="base">
        <a:spcBef>
          <a:spcPct val="0"/>
        </a:spcBef>
        <a:spcAft>
          <a:spcPct val="0"/>
        </a:spcAft>
        <a:defRPr sz="4200">
          <a:solidFill>
            <a:srgbClr val="FF5C9C"/>
          </a:solidFill>
          <a:latin typeface="Century Gothic" pitchFamily="34" charset="0"/>
        </a:defRPr>
      </a:lvl5pPr>
      <a:lvl6pPr marL="941388" algn="l" rtl="0" fontAlgn="base">
        <a:spcBef>
          <a:spcPct val="0"/>
        </a:spcBef>
        <a:spcAft>
          <a:spcPct val="0"/>
        </a:spcAft>
        <a:defRPr sz="4200">
          <a:solidFill>
            <a:srgbClr val="FF5C9C"/>
          </a:solidFill>
          <a:latin typeface="Century Gothic" pitchFamily="34" charset="0"/>
        </a:defRPr>
      </a:lvl6pPr>
      <a:lvl7pPr marL="1398588" algn="l" rtl="0" fontAlgn="base">
        <a:spcBef>
          <a:spcPct val="0"/>
        </a:spcBef>
        <a:spcAft>
          <a:spcPct val="0"/>
        </a:spcAft>
        <a:defRPr sz="4200">
          <a:solidFill>
            <a:srgbClr val="FF5C9C"/>
          </a:solidFill>
          <a:latin typeface="Century Gothic" pitchFamily="34" charset="0"/>
        </a:defRPr>
      </a:lvl7pPr>
      <a:lvl8pPr marL="1855788" algn="l" rtl="0" fontAlgn="base">
        <a:spcBef>
          <a:spcPct val="0"/>
        </a:spcBef>
        <a:spcAft>
          <a:spcPct val="0"/>
        </a:spcAft>
        <a:defRPr sz="4200">
          <a:solidFill>
            <a:srgbClr val="FF5C9C"/>
          </a:solidFill>
          <a:latin typeface="Century Gothic" pitchFamily="34" charset="0"/>
        </a:defRPr>
      </a:lvl8pPr>
      <a:lvl9pPr marL="2312988" algn="l" rtl="0" fontAlgn="base">
        <a:spcBef>
          <a:spcPct val="0"/>
        </a:spcBef>
        <a:spcAft>
          <a:spcPct val="0"/>
        </a:spcAft>
        <a:defRPr sz="4200">
          <a:solidFill>
            <a:srgbClr val="FF5C9C"/>
          </a:solidFill>
          <a:latin typeface="Century Gothic" pitchFamily="34" charset="0"/>
        </a:defRPr>
      </a:lvl9pPr>
    </p:titleStyle>
    <p:bodyStyle>
      <a:lvl1pPr marL="447675" indent="-382588" algn="l" rtl="0" fontAlgn="base">
        <a:spcBef>
          <a:spcPct val="20000"/>
        </a:spcBef>
        <a:spcAft>
          <a:spcPct val="0"/>
        </a:spcAft>
        <a:buClr>
          <a:schemeClr val="accent1"/>
        </a:buClr>
        <a:buSzPct val="80000"/>
        <a:buFont typeface="Wingdings 2" pitchFamily="18" charset="2"/>
        <a:buChar char=""/>
        <a:defRPr sz="3000" kern="1200">
          <a:solidFill>
            <a:schemeClr val="tx1"/>
          </a:solidFill>
          <a:latin typeface="+mn-lt"/>
          <a:ea typeface="+mn-ea"/>
          <a:cs typeface="+mn-cs"/>
        </a:defRPr>
      </a:lvl1pPr>
      <a:lvl2pPr marL="822325" indent="-285750" algn="l" rtl="0" fontAlgn="base">
        <a:spcBef>
          <a:spcPct val="20000"/>
        </a:spcBef>
        <a:spcAft>
          <a:spcPct val="0"/>
        </a:spcAft>
        <a:buClr>
          <a:schemeClr val="accent1"/>
        </a:buClr>
        <a:buSzPct val="95000"/>
        <a:buFont typeface="Verdana" pitchFamily="34" charset="0"/>
        <a:buChar char="›"/>
        <a:defRPr sz="2600" kern="1200">
          <a:solidFill>
            <a:schemeClr val="tx1"/>
          </a:solidFill>
          <a:latin typeface="+mn-lt"/>
          <a:ea typeface="+mn-ea"/>
          <a:cs typeface="+mn-cs"/>
        </a:defRPr>
      </a:lvl2pPr>
      <a:lvl3pPr marL="1104900" indent="-228600" algn="l" rtl="0" fontAlgn="base">
        <a:spcBef>
          <a:spcPct val="20000"/>
        </a:spcBef>
        <a:spcAft>
          <a:spcPct val="0"/>
        </a:spcAft>
        <a:buClr>
          <a:schemeClr val="accent1"/>
        </a:buClr>
        <a:buFont typeface="Wingdings 2" pitchFamily="18" charset="2"/>
        <a:buChar char=""/>
        <a:defRPr sz="2400" kern="1200">
          <a:solidFill>
            <a:schemeClr val="tx1"/>
          </a:solidFill>
          <a:latin typeface="+mn-lt"/>
          <a:ea typeface="+mn-ea"/>
          <a:cs typeface="+mn-cs"/>
        </a:defRPr>
      </a:lvl3pPr>
      <a:lvl4pPr marL="1371600" indent="-209550" algn="l" rtl="0" fontAlgn="base">
        <a:spcBef>
          <a:spcPct val="20000"/>
        </a:spcBef>
        <a:spcAft>
          <a:spcPct val="0"/>
        </a:spcAft>
        <a:buClr>
          <a:schemeClr val="accent1"/>
        </a:buClr>
        <a:buFont typeface="Wingdings 2" pitchFamily="18" charset="2"/>
        <a:buChar char=""/>
        <a:defRPr sz="2000" kern="1200">
          <a:solidFill>
            <a:schemeClr val="tx1"/>
          </a:solidFill>
          <a:latin typeface="+mn-lt"/>
          <a:ea typeface="+mn-ea"/>
          <a:cs typeface="+mn-cs"/>
        </a:defRPr>
      </a:lvl4pPr>
      <a:lvl5pPr marL="1600200" indent="-209550" algn="l" rtl="0" fontAlgn="base">
        <a:spcBef>
          <a:spcPct val="20000"/>
        </a:spcBef>
        <a:spcAft>
          <a:spcPct val="0"/>
        </a:spcAft>
        <a:buClr>
          <a:srgbClr val="FF90B2"/>
        </a:buClr>
        <a:buFont typeface="Wingdings 2" pitchFamily="18" charset="2"/>
        <a:buChar char=""/>
        <a:defRPr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www.strokegenetics.org/"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p:txBody>
          <a:bodyPr/>
          <a:lstStyle/>
          <a:p>
            <a:pPr marL="484632" fontAlgn="auto">
              <a:spcAft>
                <a:spcPts val="0"/>
              </a:spcAft>
              <a:defRPr/>
            </a:pPr>
            <a:r>
              <a:rPr lang="pl-PL" dirty="0" smtClean="0">
                <a:solidFill>
                  <a:schemeClr val="accent1">
                    <a:tint val="83000"/>
                    <a:satMod val="150000"/>
                  </a:schemeClr>
                </a:solidFill>
              </a:rPr>
              <a:t>International </a:t>
            </a:r>
            <a:r>
              <a:rPr lang="pl-PL" dirty="0" err="1" smtClean="0">
                <a:solidFill>
                  <a:schemeClr val="accent1">
                    <a:tint val="83000"/>
                    <a:satMod val="150000"/>
                  </a:schemeClr>
                </a:solidFill>
              </a:rPr>
              <a:t>Stroke</a:t>
            </a:r>
            <a:r>
              <a:rPr lang="pl-PL" dirty="0" smtClean="0">
                <a:solidFill>
                  <a:schemeClr val="accent1">
                    <a:tint val="83000"/>
                    <a:satMod val="150000"/>
                  </a:schemeClr>
                </a:solidFill>
              </a:rPr>
              <a:t> Genetics </a:t>
            </a:r>
            <a:r>
              <a:rPr lang="pl-PL" dirty="0" err="1" smtClean="0">
                <a:solidFill>
                  <a:schemeClr val="accent1">
                    <a:tint val="83000"/>
                    <a:satMod val="150000"/>
                  </a:schemeClr>
                </a:solidFill>
              </a:rPr>
              <a:t>Consortium</a:t>
            </a:r>
            <a:endParaRPr lang="pl-PL" dirty="0">
              <a:solidFill>
                <a:schemeClr val="accent1">
                  <a:tint val="83000"/>
                  <a:satMod val="150000"/>
                </a:schemeClr>
              </a:solidFill>
            </a:endParaRPr>
          </a:p>
        </p:txBody>
      </p:sp>
      <p:sp>
        <p:nvSpPr>
          <p:cNvPr id="3" name="Podtytuł 2"/>
          <p:cNvSpPr>
            <a:spLocks noGrp="1"/>
          </p:cNvSpPr>
          <p:nvPr>
            <p:ph type="subTitle" idx="1"/>
          </p:nvPr>
        </p:nvSpPr>
        <p:spPr>
          <a:xfrm>
            <a:off x="539552" y="3284984"/>
            <a:ext cx="8062912" cy="1752600"/>
          </a:xfrm>
        </p:spPr>
        <p:txBody>
          <a:bodyPr>
            <a:normAutofit fontScale="62500" lnSpcReduction="20000"/>
          </a:bodyPr>
          <a:lstStyle/>
          <a:p>
            <a:pPr algn="l" fontAlgn="auto">
              <a:spcAft>
                <a:spcPts val="0"/>
              </a:spcAft>
              <a:buFont typeface="Wingdings 2"/>
              <a:buNone/>
              <a:defRPr/>
            </a:pPr>
            <a:r>
              <a:rPr lang="pl-PL" b="1" dirty="0" err="1" smtClean="0"/>
              <a:t>Outreach</a:t>
            </a:r>
            <a:r>
              <a:rPr lang="pl-PL" b="1" dirty="0" smtClean="0"/>
              <a:t> </a:t>
            </a:r>
            <a:r>
              <a:rPr lang="pl-PL" b="1" dirty="0" err="1" smtClean="0"/>
              <a:t>Committee</a:t>
            </a:r>
            <a:r>
              <a:rPr lang="pl-PL" b="1" dirty="0" smtClean="0"/>
              <a:t>:</a:t>
            </a:r>
          </a:p>
          <a:p>
            <a:pPr algn="l" fontAlgn="auto">
              <a:spcAft>
                <a:spcPts val="0"/>
              </a:spcAft>
              <a:buFont typeface="Wingdings 2"/>
              <a:buNone/>
              <a:defRPr/>
            </a:pPr>
            <a:endParaRPr lang="pl-PL" b="1" dirty="0" smtClean="0"/>
          </a:p>
          <a:p>
            <a:pPr algn="l" fontAlgn="auto">
              <a:spcAft>
                <a:spcPts val="0"/>
              </a:spcAft>
              <a:buFont typeface="Wingdings 2"/>
              <a:buNone/>
              <a:defRPr/>
            </a:pPr>
            <a:r>
              <a:rPr lang="pl-PL" b="1" dirty="0" smtClean="0"/>
              <a:t>Jennifer </a:t>
            </a:r>
            <a:r>
              <a:rPr lang="pl-PL" b="1" dirty="0" err="1" smtClean="0"/>
              <a:t>Majersik</a:t>
            </a:r>
            <a:r>
              <a:rPr lang="pl-PL" b="1" dirty="0" smtClean="0"/>
              <a:t>, Salt Lake City, USA</a:t>
            </a:r>
          </a:p>
          <a:p>
            <a:pPr algn="l" fontAlgn="auto">
              <a:spcAft>
                <a:spcPts val="0"/>
              </a:spcAft>
              <a:buFont typeface="Wingdings 2"/>
              <a:buNone/>
              <a:defRPr/>
            </a:pPr>
            <a:endParaRPr lang="pl-PL" b="1" dirty="0"/>
          </a:p>
          <a:p>
            <a:pPr algn="l" fontAlgn="auto">
              <a:spcAft>
                <a:spcPts val="0"/>
              </a:spcAft>
              <a:buFont typeface="Wingdings 2"/>
              <a:buNone/>
              <a:defRPr/>
            </a:pPr>
            <a:r>
              <a:rPr lang="pl-PL" b="1" dirty="0" smtClean="0"/>
              <a:t>Agnieszka </a:t>
            </a:r>
            <a:r>
              <a:rPr lang="pl-PL" b="1" dirty="0" err="1" smtClean="0"/>
              <a:t>Slowik</a:t>
            </a:r>
            <a:r>
              <a:rPr lang="pl-PL" b="1" dirty="0" smtClean="0"/>
              <a:t>, </a:t>
            </a:r>
            <a:r>
              <a:rPr lang="pl-PL" b="1" dirty="0" err="1" smtClean="0"/>
              <a:t>Krakow</a:t>
            </a:r>
            <a:r>
              <a:rPr lang="pl-PL" b="1" dirty="0" smtClean="0"/>
              <a:t>, Poland</a:t>
            </a:r>
          </a:p>
          <a:p>
            <a:pPr algn="l" fontAlgn="auto">
              <a:spcAft>
                <a:spcPts val="0"/>
              </a:spcAft>
              <a:buFont typeface="Wingdings 2"/>
              <a:buNone/>
              <a:defRPr/>
            </a:pPr>
            <a:endParaRPr lang="pl-PL" b="1" dirty="0"/>
          </a:p>
          <a:p>
            <a:pPr algn="l" fontAlgn="auto">
              <a:spcAft>
                <a:spcPts val="0"/>
              </a:spcAft>
              <a:buFont typeface="Wingdings 2"/>
              <a:buNone/>
              <a:defRPr/>
            </a:pPr>
            <a:r>
              <a:rPr lang="pl-PL" b="1" dirty="0" smtClean="0"/>
              <a:t>Juan </a:t>
            </a:r>
            <a:r>
              <a:rPr lang="pl-PL" b="1" dirty="0" err="1" smtClean="0"/>
              <a:t>Jose</a:t>
            </a:r>
            <a:r>
              <a:rPr lang="pl-PL" b="1" dirty="0" smtClean="0"/>
              <a:t> Martin, Cordoba, </a:t>
            </a:r>
            <a:r>
              <a:rPr lang="pl-PL" b="1" dirty="0" err="1" smtClean="0"/>
              <a:t>Argentina</a:t>
            </a:r>
            <a:r>
              <a:rPr lang="pl-PL" b="1" dirty="0" smtClean="0"/>
              <a:t> </a:t>
            </a:r>
            <a:endParaRPr lang="pl-PL"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pPr marL="484632" fontAlgn="auto">
              <a:spcAft>
                <a:spcPts val="0"/>
              </a:spcAft>
              <a:defRPr/>
            </a:pPr>
            <a:r>
              <a:rPr lang="pl-PL" dirty="0" err="1" smtClean="0">
                <a:solidFill>
                  <a:schemeClr val="accent1">
                    <a:tint val="83000"/>
                    <a:satMod val="150000"/>
                  </a:schemeClr>
                </a:solidFill>
              </a:rPr>
              <a:t>Our</a:t>
            </a:r>
            <a:r>
              <a:rPr lang="pl-PL" dirty="0" smtClean="0">
                <a:solidFill>
                  <a:schemeClr val="accent1">
                    <a:tint val="83000"/>
                    <a:satMod val="150000"/>
                  </a:schemeClr>
                </a:solidFill>
              </a:rPr>
              <a:t> </a:t>
            </a:r>
            <a:r>
              <a:rPr lang="pl-PL" dirty="0" err="1" smtClean="0">
                <a:solidFill>
                  <a:schemeClr val="accent1">
                    <a:tint val="83000"/>
                    <a:satMod val="150000"/>
                  </a:schemeClr>
                </a:solidFill>
              </a:rPr>
              <a:t>activity</a:t>
            </a:r>
            <a:endParaRPr lang="pl-PL" dirty="0">
              <a:solidFill>
                <a:schemeClr val="accent1">
                  <a:tint val="83000"/>
                  <a:satMod val="150000"/>
                </a:schemeClr>
              </a:solidFill>
            </a:endParaRPr>
          </a:p>
        </p:txBody>
      </p:sp>
      <p:sp>
        <p:nvSpPr>
          <p:cNvPr id="14338" name="Symbol zastępczy zawartości 2"/>
          <p:cNvSpPr>
            <a:spLocks noGrp="1"/>
          </p:cNvSpPr>
          <p:nvPr>
            <p:ph idx="1"/>
          </p:nvPr>
        </p:nvSpPr>
        <p:spPr>
          <a:xfrm>
            <a:off x="457200" y="1882775"/>
            <a:ext cx="8229600" cy="4572000"/>
          </a:xfrm>
        </p:spPr>
        <p:txBody>
          <a:bodyPr/>
          <a:lstStyle/>
          <a:p>
            <a:r>
              <a:rPr lang="pl-PL" smtClean="0"/>
              <a:t>Letterhead</a:t>
            </a:r>
          </a:p>
          <a:p>
            <a:r>
              <a:rPr lang="pl-PL" smtClean="0"/>
              <a:t>An updated flyer</a:t>
            </a:r>
          </a:p>
          <a:p>
            <a:r>
              <a:rPr lang="pl-PL" smtClean="0"/>
              <a:t>Letter of Invitation </a:t>
            </a:r>
          </a:p>
          <a:p>
            <a:endParaRPr lang="pl-PL" smtClean="0"/>
          </a:p>
          <a:p>
            <a:pPr lvl="3"/>
            <a:endParaRPr lang="pl-PL"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4"/>
          <p:cNvPicPr>
            <a:picLocks noChangeAspect="1" noChangeArrowheads="1"/>
          </p:cNvPicPr>
          <p:nvPr/>
        </p:nvPicPr>
        <p:blipFill>
          <a:blip r:embed="rId2"/>
          <a:srcRect/>
          <a:stretch>
            <a:fillRect/>
          </a:stretch>
        </p:blipFill>
        <p:spPr bwMode="auto">
          <a:xfrm>
            <a:off x="2339975" y="260350"/>
            <a:ext cx="5291138" cy="61928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2" descr="C:\Users\User\Desktop\ulotka.jpg"/>
          <p:cNvPicPr>
            <a:picLocks noChangeAspect="1" noChangeArrowheads="1"/>
          </p:cNvPicPr>
          <p:nvPr/>
        </p:nvPicPr>
        <p:blipFill>
          <a:blip r:embed="rId2"/>
          <a:srcRect/>
          <a:stretch>
            <a:fillRect/>
          </a:stretch>
        </p:blipFill>
        <p:spPr bwMode="auto">
          <a:xfrm>
            <a:off x="2268538" y="620713"/>
            <a:ext cx="4803775" cy="60213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ChangeArrowheads="1"/>
          </p:cNvSpPr>
          <p:nvPr/>
        </p:nvSpPr>
        <p:spPr bwMode="auto">
          <a:xfrm>
            <a:off x="250825" y="333375"/>
            <a:ext cx="8172450" cy="6370638"/>
          </a:xfrm>
          <a:prstGeom prst="rect">
            <a:avLst/>
          </a:prstGeom>
          <a:solidFill>
            <a:srgbClr val="FFFFFF"/>
          </a:solidFill>
          <a:ln w="9525">
            <a:noFill/>
            <a:miter lim="800000"/>
            <a:headEnd/>
            <a:tailEnd/>
          </a:ln>
        </p:spPr>
        <p:txBody>
          <a:bodyPr anchor="ctr">
            <a:spAutoFit/>
          </a:bodyPr>
          <a:lstStyle/>
          <a:p>
            <a:r>
              <a:rPr lang="en-US" altLang="pl-PL" sz="1100">
                <a:latin typeface="Times New Roman" pitchFamily="18" charset="0"/>
                <a:ea typeface="Calibri" pitchFamily="34" charset="0"/>
                <a:cs typeface="Times New Roman" pitchFamily="18" charset="0"/>
              </a:rPr>
              <a:t>Arne Lindgren, MD, PhD</a:t>
            </a:r>
            <a:endParaRPr lang="pl-PL" altLang="pl-PL" sz="1100">
              <a:ea typeface="Calibri" pitchFamily="34" charset="0"/>
              <a:cs typeface="Arial" charset="0"/>
            </a:endParaRPr>
          </a:p>
          <a:p>
            <a:pPr eaLnBrk="0" hangingPunct="0"/>
            <a:r>
              <a:rPr lang="en-US" altLang="pl-PL" sz="1100">
                <a:latin typeface="Times New Roman" pitchFamily="18" charset="0"/>
                <a:ea typeface="Calibri" pitchFamily="34" charset="0"/>
                <a:cs typeface="Times New Roman" pitchFamily="18" charset="0"/>
              </a:rPr>
              <a:t>Chair of the International Stroke Genetics Consortium</a:t>
            </a:r>
            <a:endParaRPr lang="pl-PL" altLang="pl-PL" sz="1100">
              <a:ea typeface="Calibri" pitchFamily="34" charset="0"/>
              <a:cs typeface="Arial" charset="0"/>
            </a:endParaRPr>
          </a:p>
          <a:p>
            <a:pPr eaLnBrk="0" hangingPunct="0"/>
            <a:r>
              <a:rPr lang="en-US" altLang="pl-PL" sz="1400">
                <a:solidFill>
                  <a:srgbClr val="000000"/>
                </a:solidFill>
                <a:latin typeface="Times New Roman" pitchFamily="18" charset="0"/>
                <a:ea typeface="Calibri" pitchFamily="34" charset="0"/>
                <a:cs typeface="Times New Roman" pitchFamily="18" charset="0"/>
              </a:rPr>
              <a:t>Professor of Neurology</a:t>
            </a:r>
            <a:endParaRPr lang="pl-PL" altLang="pl-PL" sz="1400">
              <a:cs typeface="Arial" charset="0"/>
            </a:endParaRPr>
          </a:p>
          <a:p>
            <a:pPr eaLnBrk="0" hangingPunct="0"/>
            <a:r>
              <a:rPr lang="en-US" altLang="pl-PL" sz="1200">
                <a:solidFill>
                  <a:srgbClr val="000000"/>
                </a:solidFill>
                <a:latin typeface="Times New Roman" pitchFamily="18" charset="0"/>
                <a:ea typeface="Calibri" pitchFamily="34" charset="0"/>
                <a:cs typeface="Calibri" pitchFamily="34" charset="0"/>
              </a:rPr>
              <a:t>Department of Clinical Sciences Lund, Neurology</a:t>
            </a:r>
            <a:br>
              <a:rPr lang="en-US" altLang="pl-PL" sz="1200">
                <a:solidFill>
                  <a:srgbClr val="000000"/>
                </a:solidFill>
                <a:latin typeface="Times New Roman" pitchFamily="18" charset="0"/>
                <a:ea typeface="Calibri" pitchFamily="34" charset="0"/>
                <a:cs typeface="Calibri" pitchFamily="34" charset="0"/>
              </a:rPr>
            </a:br>
            <a:r>
              <a:rPr lang="en-US" altLang="pl-PL" sz="1200">
                <a:solidFill>
                  <a:srgbClr val="000000"/>
                </a:solidFill>
                <a:latin typeface="Times New Roman" pitchFamily="18" charset="0"/>
                <a:ea typeface="Calibri" pitchFamily="34" charset="0"/>
                <a:cs typeface="Calibri" pitchFamily="34" charset="0"/>
              </a:rPr>
              <a:t>Skane University Hospital</a:t>
            </a:r>
            <a:endParaRPr lang="pl-PL" altLang="pl-PL" sz="1200">
              <a:cs typeface="Arial" charset="0"/>
            </a:endParaRPr>
          </a:p>
          <a:p>
            <a:pPr eaLnBrk="0" hangingPunct="0"/>
            <a:r>
              <a:rPr lang="en-US" altLang="pl-PL" sz="1200">
                <a:solidFill>
                  <a:srgbClr val="000000"/>
                </a:solidFill>
                <a:ea typeface="Calibri" pitchFamily="34" charset="0"/>
                <a:cs typeface="Calibri" pitchFamily="34" charset="0"/>
              </a:rPr>
              <a:t>SE-221 85 Lund</a:t>
            </a:r>
            <a:endParaRPr lang="pl-PL" altLang="pl-PL" sz="1200">
              <a:cs typeface="Arial" charset="0"/>
            </a:endParaRPr>
          </a:p>
          <a:p>
            <a:pPr eaLnBrk="0" hangingPunct="0"/>
            <a:r>
              <a:rPr lang="en-US" altLang="pl-PL" sz="1200">
                <a:solidFill>
                  <a:srgbClr val="000000"/>
                </a:solidFill>
                <a:ea typeface="Calibri" pitchFamily="34" charset="0"/>
                <a:cs typeface="Calibri" pitchFamily="34" charset="0"/>
              </a:rPr>
              <a:t>Sweden</a:t>
            </a:r>
            <a:endParaRPr lang="pl-PL" altLang="pl-PL" sz="1200">
              <a:cs typeface="Arial" charset="0"/>
            </a:endParaRPr>
          </a:p>
          <a:p>
            <a:pPr eaLnBrk="0" hangingPunct="0"/>
            <a:r>
              <a:rPr lang="en-US" altLang="pl-PL" sz="1200">
                <a:solidFill>
                  <a:schemeClr val="bg1"/>
                </a:solidFill>
                <a:latin typeface="Times New Roman" pitchFamily="18" charset="0"/>
                <a:ea typeface="Calibri" pitchFamily="34" charset="0"/>
                <a:cs typeface="Calibri" pitchFamily="34" charset="0"/>
              </a:rPr>
              <a:t>arne.lindgren@med.lu.se</a:t>
            </a:r>
            <a:endParaRPr lang="pl-PL" altLang="pl-PL" sz="1200">
              <a:solidFill>
                <a:schemeClr val="bg1"/>
              </a:solidFill>
              <a:cs typeface="Arial" charset="0"/>
            </a:endParaRPr>
          </a:p>
          <a:p>
            <a:pPr eaLnBrk="0" hangingPunct="0"/>
            <a:r>
              <a:rPr lang="en-US" altLang="pl-PL" sz="1200">
                <a:solidFill>
                  <a:schemeClr val="bg1"/>
                </a:solidFill>
                <a:latin typeface="Times New Roman" pitchFamily="18" charset="0"/>
                <a:ea typeface="Calibri" pitchFamily="34" charset="0"/>
                <a:cs typeface="Calibri" pitchFamily="34" charset="0"/>
              </a:rPr>
              <a:t>May 5, 2013</a:t>
            </a:r>
            <a:endParaRPr lang="pl-PL" altLang="pl-PL" sz="1200">
              <a:solidFill>
                <a:schemeClr val="bg1"/>
              </a:solidFill>
              <a:cs typeface="Arial" charset="0"/>
            </a:endParaRPr>
          </a:p>
          <a:p>
            <a:pPr eaLnBrk="0" hangingPunct="0"/>
            <a:endParaRPr lang="pl-PL" altLang="pl-PL" sz="1200">
              <a:solidFill>
                <a:schemeClr val="bg1"/>
              </a:solidFill>
              <a:latin typeface="Times New Roman" pitchFamily="18" charset="0"/>
              <a:ea typeface="Calibri" pitchFamily="34" charset="0"/>
              <a:cs typeface="Calibri" pitchFamily="34" charset="0"/>
            </a:endParaRPr>
          </a:p>
          <a:p>
            <a:pPr eaLnBrk="0" hangingPunct="0"/>
            <a:endParaRPr lang="pl-PL" altLang="pl-PL" sz="1200">
              <a:solidFill>
                <a:schemeClr val="bg1"/>
              </a:solidFill>
              <a:latin typeface="Times New Roman" pitchFamily="18" charset="0"/>
              <a:ea typeface="Calibri" pitchFamily="34" charset="0"/>
              <a:cs typeface="Calibri" pitchFamily="34" charset="0"/>
            </a:endParaRPr>
          </a:p>
          <a:p>
            <a:pPr eaLnBrk="0" hangingPunct="0"/>
            <a:r>
              <a:rPr lang="en-US" altLang="pl-PL" sz="1200">
                <a:solidFill>
                  <a:schemeClr val="bg1"/>
                </a:solidFill>
                <a:latin typeface="Times New Roman" pitchFamily="18" charset="0"/>
                <a:ea typeface="Calibri" pitchFamily="34" charset="0"/>
                <a:cs typeface="Calibri" pitchFamily="34" charset="0"/>
              </a:rPr>
              <a:t>Dear dr ….</a:t>
            </a:r>
            <a:endParaRPr lang="pl-PL" altLang="pl-PL" sz="1200">
              <a:solidFill>
                <a:schemeClr val="bg1"/>
              </a:solidFill>
              <a:cs typeface="Arial" charset="0"/>
            </a:endParaRPr>
          </a:p>
          <a:p>
            <a:pPr eaLnBrk="0" hangingPunct="0"/>
            <a:r>
              <a:rPr lang="en-US" altLang="pl-PL" sz="1200">
                <a:solidFill>
                  <a:schemeClr val="bg1"/>
                </a:solidFill>
                <a:latin typeface="Times New Roman" pitchFamily="18" charset="0"/>
                <a:ea typeface="Calibri" pitchFamily="34" charset="0"/>
                <a:cs typeface="Calibri" pitchFamily="34" charset="0"/>
              </a:rPr>
              <a:t>I am writing this letter as Chair of the International Stroke Genetics Consortium (ISGC) to invite you and your team to join our collaborative international research group focused on stroke genetics. </a:t>
            </a:r>
            <a:endParaRPr lang="pl-PL" altLang="pl-PL" sz="1200">
              <a:solidFill>
                <a:schemeClr val="bg1"/>
              </a:solidFill>
              <a:cs typeface="Arial" charset="0"/>
            </a:endParaRPr>
          </a:p>
          <a:p>
            <a:pPr eaLnBrk="0" hangingPunct="0"/>
            <a:r>
              <a:rPr lang="en-US" altLang="pl-PL" sz="1200">
                <a:solidFill>
                  <a:schemeClr val="bg1"/>
                </a:solidFill>
                <a:latin typeface="Times New Roman" pitchFamily="18" charset="0"/>
                <a:ea typeface="Calibri" pitchFamily="34" charset="0"/>
                <a:cs typeface="Calibri" pitchFamily="34" charset="0"/>
              </a:rPr>
              <a:t>The ISGC was founded in 2007 in Boston. Its main purpose is to identify genetic influence on stroke risk, prognosis, and treatment response. In order to bring increased power and reliability to our studies, the ISGC has brought together prominent researchers from around the world. ISGC members now include more than 50 scientists and their local collaborators from all over the world and represent neurology, cardiovascular medicine, genetics, epidemiology, biostatistics and the bench sciences. Our members come from leading centers in Asia, Australia, Europe, and North and South America. As of February 2013, the ISGC group has published more than 20 peer-review manuscripts, has had several successful grant applications and organized 14 Consortium meetings. Detailed information on ISGC is available on </a:t>
            </a:r>
            <a:r>
              <a:rPr lang="en-US" altLang="pl-PL" sz="1200">
                <a:solidFill>
                  <a:schemeClr val="bg1"/>
                </a:solidFill>
                <a:latin typeface="Times New Roman" pitchFamily="18" charset="0"/>
                <a:ea typeface="Calibri" pitchFamily="34" charset="0"/>
                <a:cs typeface="Calibri" pitchFamily="34" charset="0"/>
                <a:hlinkClick r:id="rId2"/>
              </a:rPr>
              <a:t>www.strokegenetics.org</a:t>
            </a:r>
            <a:r>
              <a:rPr lang="en-US" altLang="pl-PL" sz="1200" u="sng">
                <a:solidFill>
                  <a:schemeClr val="bg1"/>
                </a:solidFill>
                <a:ea typeface="Calibri" pitchFamily="34" charset="0"/>
                <a:cs typeface="Calibri" pitchFamily="34" charset="0"/>
              </a:rPr>
              <a:t>. </a:t>
            </a:r>
            <a:endParaRPr lang="pl-PL" altLang="pl-PL" sz="1200">
              <a:solidFill>
                <a:schemeClr val="bg1"/>
              </a:solidFill>
              <a:cs typeface="Arial" charset="0"/>
            </a:endParaRPr>
          </a:p>
          <a:p>
            <a:pPr eaLnBrk="0" hangingPunct="0"/>
            <a:r>
              <a:rPr lang="en-US" altLang="pl-PL" sz="1200">
                <a:solidFill>
                  <a:schemeClr val="bg1"/>
                </a:solidFill>
                <a:latin typeface="Times New Roman" pitchFamily="18" charset="0"/>
                <a:ea typeface="Calibri" pitchFamily="34" charset="0"/>
                <a:cs typeface="Calibri" pitchFamily="34" charset="0"/>
              </a:rPr>
              <a:t>The quality of genetics studies increases with the number of cases and controls with detailed phenotypic information. Despite our great successes in a short few years, we recognize that our Consortium and the science of stroke genetics would benefit from more cases and controls representing broader geographic and ethnic diversity, and also from addressing new questions and using new methods in stroke genetics research.. Thus we are looking for additional research scientists and centers from all over the world to join and participate in the ISGC. This participation could include bringing samples and phenotypes to joint projects or enriching the group with new ideas and collaborative energy. We are an open organization with scientific and creative contributions recognized in our publications. Junior investigators are welcome and are mentored by senior members.</a:t>
            </a:r>
            <a:endParaRPr lang="pl-PL" altLang="pl-PL" sz="1200">
              <a:solidFill>
                <a:schemeClr val="bg1"/>
              </a:solidFill>
              <a:cs typeface="Arial" charset="0"/>
            </a:endParaRPr>
          </a:p>
          <a:p>
            <a:pPr eaLnBrk="0" hangingPunct="0"/>
            <a:r>
              <a:rPr lang="en-US" altLang="pl-PL" sz="1200">
                <a:solidFill>
                  <a:schemeClr val="bg1"/>
                </a:solidFill>
                <a:latin typeface="Times New Roman" pitchFamily="18" charset="0"/>
                <a:ea typeface="Calibri" pitchFamily="34" charset="0"/>
                <a:cs typeface="Calibri" pitchFamily="34" charset="0"/>
              </a:rPr>
              <a:t>It would be very valuable for the ISGC Consortium and future research on stroke genetics if you would be able to join the group. If you are interested in joining the ISGC or have any questions, please contact me or the ISGC convener, Thomas Battey (info@strokegenetics.org)</a:t>
            </a:r>
            <a:r>
              <a:rPr lang="en-US" altLang="pl-PL" sz="1200">
                <a:solidFill>
                  <a:schemeClr val="bg1"/>
                </a:solidFill>
                <a:ea typeface="Calibri" pitchFamily="34" charset="0"/>
                <a:cs typeface="Calibri" pitchFamily="34" charset="0"/>
              </a:rPr>
              <a:t>. </a:t>
            </a:r>
            <a:endParaRPr lang="pl-PL" altLang="pl-PL" sz="1200">
              <a:solidFill>
                <a:schemeClr val="bg1"/>
              </a:solidFill>
              <a:cs typeface="Arial" charset="0"/>
            </a:endParaRPr>
          </a:p>
          <a:p>
            <a:pPr eaLnBrk="0" hangingPunct="0"/>
            <a:r>
              <a:rPr lang="en-US" altLang="pl-PL" sz="1200">
                <a:solidFill>
                  <a:schemeClr val="bg1"/>
                </a:solidFill>
                <a:latin typeface="Times New Roman" pitchFamily="18" charset="0"/>
                <a:ea typeface="Calibri" pitchFamily="34" charset="0"/>
                <a:cs typeface="Calibri" pitchFamily="34" charset="0"/>
              </a:rPr>
              <a:t>Sincerely,  </a:t>
            </a:r>
            <a:endParaRPr lang="pl-PL" altLang="pl-PL" sz="1200">
              <a:solidFill>
                <a:schemeClr val="bg1"/>
              </a:solidFill>
              <a:cs typeface="Arial" charset="0"/>
            </a:endParaRPr>
          </a:p>
          <a:p>
            <a:pPr eaLnBrk="0" hangingPunct="0"/>
            <a:r>
              <a:rPr lang="en-US" altLang="pl-PL" sz="1200">
                <a:solidFill>
                  <a:schemeClr val="bg1"/>
                </a:solidFill>
                <a:latin typeface="Times New Roman" pitchFamily="18" charset="0"/>
                <a:ea typeface="Calibri" pitchFamily="34" charset="0"/>
                <a:cs typeface="Calibri" pitchFamily="34" charset="0"/>
              </a:rPr>
              <a:t>Arne Lindgren	</a:t>
            </a:r>
            <a:endParaRPr lang="pl-PL" altLang="pl-PL" sz="1200">
              <a:solidFill>
                <a:schemeClr val="bg1"/>
              </a:solidFill>
              <a:cs typeface="Arial" charset="0"/>
            </a:endParaRPr>
          </a:p>
          <a:p>
            <a:pPr eaLnBrk="0" hangingPunct="0"/>
            <a:endParaRPr lang="pl-PL" altLang="pl-PL" sz="1200">
              <a:solidFill>
                <a:schemeClr val="bg1"/>
              </a:solidFill>
              <a:cs typeface="Arial"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pPr marL="484632" fontAlgn="auto">
              <a:spcAft>
                <a:spcPts val="0"/>
              </a:spcAft>
              <a:defRPr/>
            </a:pPr>
            <a:r>
              <a:rPr lang="pl-PL" dirty="0" err="1" smtClean="0">
                <a:solidFill>
                  <a:schemeClr val="accent1">
                    <a:tint val="83000"/>
                    <a:satMod val="150000"/>
                  </a:schemeClr>
                </a:solidFill>
              </a:rPr>
              <a:t>Future</a:t>
            </a:r>
            <a:r>
              <a:rPr lang="pl-PL" dirty="0" smtClean="0">
                <a:solidFill>
                  <a:schemeClr val="accent1">
                    <a:tint val="83000"/>
                    <a:satMod val="150000"/>
                  </a:schemeClr>
                </a:solidFill>
              </a:rPr>
              <a:t> </a:t>
            </a:r>
            <a:r>
              <a:rPr lang="pl-PL" dirty="0" err="1" smtClean="0">
                <a:solidFill>
                  <a:schemeClr val="accent1">
                    <a:tint val="83000"/>
                    <a:satMod val="150000"/>
                  </a:schemeClr>
                </a:solidFill>
              </a:rPr>
              <a:t>directions</a:t>
            </a:r>
            <a:r>
              <a:rPr lang="pl-PL" dirty="0" smtClean="0">
                <a:solidFill>
                  <a:schemeClr val="accent1">
                    <a:tint val="83000"/>
                    <a:satMod val="150000"/>
                  </a:schemeClr>
                </a:solidFill>
              </a:rPr>
              <a:t>:</a:t>
            </a:r>
            <a:endParaRPr lang="pl-PL" dirty="0">
              <a:solidFill>
                <a:schemeClr val="accent1">
                  <a:tint val="83000"/>
                  <a:satMod val="150000"/>
                </a:schemeClr>
              </a:solidFill>
            </a:endParaRPr>
          </a:p>
        </p:txBody>
      </p:sp>
      <p:sp>
        <p:nvSpPr>
          <p:cNvPr id="18434" name="Symbol zastępczy zawartości 2"/>
          <p:cNvSpPr>
            <a:spLocks noGrp="1"/>
          </p:cNvSpPr>
          <p:nvPr>
            <p:ph idx="1"/>
          </p:nvPr>
        </p:nvSpPr>
        <p:spPr>
          <a:xfrm>
            <a:off x="457200" y="1882775"/>
            <a:ext cx="8229600" cy="4572000"/>
          </a:xfrm>
        </p:spPr>
        <p:txBody>
          <a:bodyPr/>
          <a:lstStyle/>
          <a:p>
            <a:r>
              <a:rPr lang="pl-PL" smtClean="0"/>
              <a:t>Distribution of  the invitation for joing the consortium by:</a:t>
            </a:r>
          </a:p>
          <a:p>
            <a:r>
              <a:rPr lang="pl-PL" smtClean="0"/>
              <a:t>Letter of Invitation (through local members of the ISGC) </a:t>
            </a:r>
            <a:r>
              <a:rPr lang="sv-SE" smtClean="0"/>
              <a:t>to investigators publishing in the field</a:t>
            </a:r>
            <a:endParaRPr lang="pl-PL" smtClean="0"/>
          </a:p>
          <a:p>
            <a:r>
              <a:rPr lang="pl-PL" smtClean="0"/>
              <a:t>Flyers distributed during the meetings</a:t>
            </a:r>
          </a:p>
          <a:p>
            <a:r>
              <a:rPr lang="pl-PL" smtClean="0"/>
              <a:t>Advertisements in the neurological journals?</a:t>
            </a:r>
          </a:p>
          <a:p>
            <a:endParaRPr lang="pl-PL"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p:cNvSpPr>
          <p:nvPr>
            <p:ph type="title" idx="4294967295"/>
          </p:nvPr>
        </p:nvSpPr>
        <p:spPr bwMode="auto">
          <a:noFill/>
        </p:spPr>
        <p:txBody>
          <a:bodyPr wrap="square" lIns="91440" tIns="45720" rIns="91440" bIns="45720" numCol="1" anchorCtr="0" compatLnSpc="1">
            <a:prstTxWarp prst="textNoShape">
              <a:avLst/>
            </a:prstTxWarp>
          </a:bodyPr>
          <a:lstStyle/>
          <a:p>
            <a:r>
              <a:rPr lang="sv-SE" smtClean="0">
                <a:ln>
                  <a:noFill/>
                </a:ln>
                <a:effectLst/>
              </a:rPr>
              <a:t>Future directions</a:t>
            </a:r>
          </a:p>
        </p:txBody>
      </p:sp>
      <p:sp>
        <p:nvSpPr>
          <p:cNvPr id="26627" name="Rectangle 3"/>
          <p:cNvSpPr>
            <a:spLocks noGrp="1"/>
          </p:cNvSpPr>
          <p:nvPr>
            <p:ph type="body" idx="4294967295"/>
          </p:nvPr>
        </p:nvSpPr>
        <p:spPr/>
        <p:txBody>
          <a:bodyPr/>
          <a:lstStyle/>
          <a:p>
            <a:r>
              <a:rPr lang="sv-SE" sz="2600" smtClean="0"/>
              <a:t>The process of acceptance of the new members</a:t>
            </a:r>
          </a:p>
          <a:p>
            <a:r>
              <a:rPr lang="sv-SE" sz="2600" smtClean="0"/>
              <a:t>-all researchers interested to become new members  will be automatically accepted</a:t>
            </a:r>
          </a:p>
          <a:p>
            <a:r>
              <a:rPr lang="sv-SE" sz="2600" smtClean="0"/>
              <a:t>Someone from the Outreach Committee will contact them to discuss what ISGC is and about the role the would like to play </a:t>
            </a:r>
          </a:p>
          <a:p>
            <a:r>
              <a:rPr lang="sv-SE" sz="2600" smtClean="0"/>
              <a:t>Each month on the call they will be introduced to the Committee, during meetings they will be recognized</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nergetyczny">
  <a:themeElements>
    <a:clrScheme name="Energetyczny">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Energetyczny">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nergetyczny">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30</TotalTime>
  <Words>468</Words>
  <Application>Microsoft Office PowerPoint</Application>
  <PresentationFormat>Bildspel på skärmen (4:3)</PresentationFormat>
  <Paragraphs>29</Paragraphs>
  <Slides>7</Slides>
  <Notes>0</Notes>
  <HiddenSlides>0</HiddenSlides>
  <MMClips>0</MMClips>
  <ScaleCrop>false</ScaleCrop>
  <HeadingPairs>
    <vt:vector size="6" baseType="variant">
      <vt:variant>
        <vt:lpstr>Använt teckensnitt</vt:lpstr>
      </vt:variant>
      <vt:variant>
        <vt:i4>6</vt:i4>
      </vt:variant>
      <vt:variant>
        <vt:lpstr>Formgivningsmall</vt:lpstr>
      </vt:variant>
      <vt:variant>
        <vt:i4>8</vt:i4>
      </vt:variant>
      <vt:variant>
        <vt:lpstr>Bildrubriker</vt:lpstr>
      </vt:variant>
      <vt:variant>
        <vt:i4>7</vt:i4>
      </vt:variant>
    </vt:vector>
  </HeadingPairs>
  <TitlesOfParts>
    <vt:vector size="21" baseType="lpstr">
      <vt:lpstr>Century Gothic</vt:lpstr>
      <vt:lpstr>Arial</vt:lpstr>
      <vt:lpstr>Wingdings 2</vt:lpstr>
      <vt:lpstr>Verdana</vt:lpstr>
      <vt:lpstr>Calibri</vt:lpstr>
      <vt:lpstr>Times New Roman</vt:lpstr>
      <vt:lpstr>Energetyczny</vt:lpstr>
      <vt:lpstr>Energetyczny</vt:lpstr>
      <vt:lpstr>Energetyczny</vt:lpstr>
      <vt:lpstr>Energetyczny</vt:lpstr>
      <vt:lpstr>Energetyczny</vt:lpstr>
      <vt:lpstr>Energetyczny</vt:lpstr>
      <vt:lpstr>Energetyczny</vt:lpstr>
      <vt:lpstr>Energetyczny</vt:lpstr>
      <vt:lpstr>Bild 1</vt:lpstr>
      <vt:lpstr>Bild 2</vt:lpstr>
      <vt:lpstr>Bild 3</vt:lpstr>
      <vt:lpstr>Bild 4</vt:lpstr>
      <vt:lpstr>Bild 5</vt:lpstr>
      <vt:lpstr>Bild 6</vt:lpstr>
      <vt:lpstr>Future directions</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Stroke Genetics Consortium</dc:title>
  <dc:creator>User</dc:creator>
  <cp:lastModifiedBy>105014</cp:lastModifiedBy>
  <cp:revision>6</cp:revision>
  <dcterms:created xsi:type="dcterms:W3CDTF">2013-11-11T11:07:57Z</dcterms:created>
  <dcterms:modified xsi:type="dcterms:W3CDTF">2013-11-14T07:42:50Z</dcterms:modified>
</cp:coreProperties>
</file>